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4"/>
  </p:sldMasterIdLst>
  <p:notesMasterIdLst>
    <p:notesMasterId r:id="rId18"/>
  </p:notesMasterIdLst>
  <p:sldIdLst>
    <p:sldId id="256" r:id="rId5"/>
    <p:sldId id="273" r:id="rId6"/>
    <p:sldId id="278" r:id="rId7"/>
    <p:sldId id="276" r:id="rId8"/>
    <p:sldId id="259" r:id="rId9"/>
    <p:sldId id="280" r:id="rId10"/>
    <p:sldId id="274" r:id="rId11"/>
    <p:sldId id="275" r:id="rId12"/>
    <p:sldId id="269" r:id="rId13"/>
    <p:sldId id="268" r:id="rId14"/>
    <p:sldId id="279" r:id="rId15"/>
    <p:sldId id="271" r:id="rId16"/>
    <p:sldId id="266" r:id="rId17"/>
  </p:sldIdLst>
  <p:sldSz cx="9144000" cy="6858000" type="screen4x3"/>
  <p:notesSz cx="6884988"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0728" autoAdjust="0"/>
  </p:normalViewPr>
  <p:slideViewPr>
    <p:cSldViewPr>
      <p:cViewPr varScale="1">
        <p:scale>
          <a:sx n="80" d="100"/>
          <a:sy n="80" d="100"/>
        </p:scale>
        <p:origin x="-8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3495" cy="500936"/>
          </a:xfrm>
          <a:prstGeom prst="rect">
            <a:avLst/>
          </a:prstGeom>
        </p:spPr>
        <p:txBody>
          <a:bodyPr vert="horz" lIns="96588" tIns="48294" rIns="96588" bIns="48294" rtlCol="0"/>
          <a:lstStyle>
            <a:lvl1pPr algn="l" latinLnBrk="0">
              <a:defRPr lang="fr-FR" sz="1300"/>
            </a:lvl1pPr>
          </a:lstStyle>
          <a:p>
            <a:endParaRPr lang="fr-FR"/>
          </a:p>
        </p:txBody>
      </p:sp>
      <p:sp>
        <p:nvSpPr>
          <p:cNvPr id="3" name="Date Placeholder 2"/>
          <p:cNvSpPr>
            <a:spLocks noGrp="1"/>
          </p:cNvSpPr>
          <p:nvPr>
            <p:ph type="dt" idx="1"/>
          </p:nvPr>
        </p:nvSpPr>
        <p:spPr>
          <a:xfrm>
            <a:off x="3899900" y="0"/>
            <a:ext cx="2983495" cy="500936"/>
          </a:xfrm>
          <a:prstGeom prst="rect">
            <a:avLst/>
          </a:prstGeom>
        </p:spPr>
        <p:txBody>
          <a:bodyPr vert="horz" lIns="96588" tIns="48294" rIns="96588" bIns="48294" rtlCol="0"/>
          <a:lstStyle>
            <a:lvl1pPr algn="r" latinLnBrk="0">
              <a:defRPr lang="fr-FR" sz="1300"/>
            </a:lvl1pPr>
          </a:lstStyle>
          <a:p>
            <a:fld id="{3842907C-D0AA-4C58-9F94-58B40AD65B29}" type="datetimeFigureOut">
              <a:rPr/>
              <a:pPr/>
              <a:t>9/15/2006</a:t>
            </a:fld>
            <a:endParaRPr lang="fr-FR"/>
          </a:p>
        </p:txBody>
      </p:sp>
      <p:sp>
        <p:nvSpPr>
          <p:cNvPr id="4" name="Slide Image Placeholder 3"/>
          <p:cNvSpPr>
            <a:spLocks noGrp="1" noRot="1" noChangeAspect="1"/>
          </p:cNvSpPr>
          <p:nvPr>
            <p:ph type="sldImg" idx="2"/>
          </p:nvPr>
        </p:nvSpPr>
        <p:spPr>
          <a:xfrm>
            <a:off x="938213" y="750888"/>
            <a:ext cx="5008562" cy="3757612"/>
          </a:xfrm>
          <a:prstGeom prst="rect">
            <a:avLst/>
          </a:prstGeom>
          <a:noFill/>
          <a:ln w="12700">
            <a:solidFill>
              <a:prstClr val="black"/>
            </a:solidFill>
          </a:ln>
        </p:spPr>
        <p:txBody>
          <a:bodyPr vert="horz" lIns="96588" tIns="48294" rIns="96588" bIns="48294" rtlCol="0" anchor="ctr"/>
          <a:lstStyle/>
          <a:p>
            <a:endParaRPr lang="fr-FR"/>
          </a:p>
        </p:txBody>
      </p:sp>
      <p:sp>
        <p:nvSpPr>
          <p:cNvPr id="5" name="Notes Placeholder 4"/>
          <p:cNvSpPr>
            <a:spLocks noGrp="1"/>
          </p:cNvSpPr>
          <p:nvPr>
            <p:ph type="body" sz="quarter" idx="3"/>
          </p:nvPr>
        </p:nvSpPr>
        <p:spPr>
          <a:xfrm>
            <a:off x="688499" y="4758889"/>
            <a:ext cx="5507990" cy="4508421"/>
          </a:xfrm>
          <a:prstGeom prst="rect">
            <a:avLst/>
          </a:prstGeom>
        </p:spPr>
        <p:txBody>
          <a:bodyPr vert="horz" lIns="96588" tIns="48294" rIns="96588" bIns="48294" rtlCol="0">
            <a:normAutofit/>
          </a:bodyPr>
          <a:lstStyle/>
          <a:p>
            <a:pPr lvl="0"/>
            <a:r>
              <a:rPr lang="fr-FR"/>
              <a:t>Cliquer ici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Footer Placeholder 5"/>
          <p:cNvSpPr>
            <a:spLocks noGrp="1"/>
          </p:cNvSpPr>
          <p:nvPr>
            <p:ph type="ftr" sz="quarter" idx="4"/>
          </p:nvPr>
        </p:nvSpPr>
        <p:spPr>
          <a:xfrm>
            <a:off x="0" y="9516038"/>
            <a:ext cx="2983495" cy="500936"/>
          </a:xfrm>
          <a:prstGeom prst="rect">
            <a:avLst/>
          </a:prstGeom>
        </p:spPr>
        <p:txBody>
          <a:bodyPr vert="horz" lIns="96588" tIns="48294" rIns="96588" bIns="48294" rtlCol="0" anchor="b"/>
          <a:lstStyle>
            <a:lvl1pPr algn="l" latinLnBrk="0">
              <a:defRPr lang="fr-FR" sz="1300"/>
            </a:lvl1pPr>
          </a:lstStyle>
          <a:p>
            <a:endParaRPr lang="fr-FR"/>
          </a:p>
        </p:txBody>
      </p:sp>
      <p:sp>
        <p:nvSpPr>
          <p:cNvPr id="7" name="Slide Number Placeholder 6"/>
          <p:cNvSpPr>
            <a:spLocks noGrp="1"/>
          </p:cNvSpPr>
          <p:nvPr>
            <p:ph type="sldNum" sz="quarter" idx="5"/>
          </p:nvPr>
        </p:nvSpPr>
        <p:spPr>
          <a:xfrm>
            <a:off x="3899900" y="9516038"/>
            <a:ext cx="2983495" cy="500936"/>
          </a:xfrm>
          <a:prstGeom prst="rect">
            <a:avLst/>
          </a:prstGeom>
        </p:spPr>
        <p:txBody>
          <a:bodyPr vert="horz" lIns="96588" tIns="48294" rIns="96588" bIns="48294" rtlCol="0" anchor="b"/>
          <a:lstStyle>
            <a:lvl1pPr algn="r" latinLnBrk="0">
              <a:defRPr lang="fr-FR" sz="1300"/>
            </a:lvl1pPr>
          </a:lstStyle>
          <a:p>
            <a:fld id="{1D76769E-C829-4283-B80E-CB90D995C291}" type="slidenum">
              <a:rPr/>
              <a:pPr/>
              <a:t>‹N°›</a:t>
            </a:fld>
            <a:endParaRPr lang="fr-FR"/>
          </a:p>
        </p:txBody>
      </p:sp>
    </p:spTree>
    <p:extLst>
      <p:ext uri="{BB962C8B-B14F-4D97-AF65-F5344CB8AC3E}">
        <p14:creationId xmlns:p14="http://schemas.microsoft.com/office/powerpoint/2010/main" val="528763649"/>
      </p:ext>
    </p:extLst>
  </p:cSld>
  <p:clrMap bg1="lt1" tx1="dk1" bg2="lt2" tx2="dk2" accent1="accent1" accent2="accent2" accent3="accent3" accent4="accent4" accent5="accent5" accent6="accent6" hlink="hlink" folHlink="folHlink"/>
  <p:notesStyle>
    <a:lvl1pPr marL="0" algn="l" rtl="0" latinLnBrk="0">
      <a:defRPr lang="fr-FR" sz="1200" kern="1200">
        <a:solidFill>
          <a:schemeClr val="tx1"/>
        </a:solidFill>
        <a:latin typeface="+mn-lt"/>
        <a:ea typeface="+mn-ea"/>
        <a:cs typeface="+mn-cs"/>
      </a:defRPr>
    </a:lvl1pPr>
    <a:lvl2pPr marL="457200" algn="l" rtl="0">
      <a:defRPr lang="fr-FR" sz="1200" kern="1200">
        <a:solidFill>
          <a:schemeClr val="tx1"/>
        </a:solidFill>
        <a:latin typeface="+mn-lt"/>
        <a:ea typeface="+mn-ea"/>
        <a:cs typeface="+mn-cs"/>
      </a:defRPr>
    </a:lvl2pPr>
    <a:lvl3pPr marL="914400" algn="l" rtl="0">
      <a:defRPr lang="fr-FR" sz="1200" kern="1200">
        <a:solidFill>
          <a:schemeClr val="tx1"/>
        </a:solidFill>
        <a:latin typeface="+mn-lt"/>
        <a:ea typeface="+mn-ea"/>
        <a:cs typeface="+mn-cs"/>
      </a:defRPr>
    </a:lvl3pPr>
    <a:lvl4pPr marL="1371600" algn="l" rtl="0">
      <a:defRPr lang="fr-FR" sz="1200" kern="1200">
        <a:solidFill>
          <a:schemeClr val="tx1"/>
        </a:solidFill>
        <a:latin typeface="+mn-lt"/>
        <a:ea typeface="+mn-ea"/>
        <a:cs typeface="+mn-cs"/>
      </a:defRPr>
    </a:lvl4pPr>
    <a:lvl5pPr marL="1828800" algn="l" rtl="0">
      <a:defRPr lang="fr-FR" sz="1200" kern="1200">
        <a:solidFill>
          <a:schemeClr val="tx1"/>
        </a:solidFill>
        <a:latin typeface="+mn-lt"/>
        <a:ea typeface="+mn-ea"/>
        <a:cs typeface="+mn-cs"/>
      </a:defRPr>
    </a:lvl5pPr>
    <a:lvl6pPr marL="2286000" algn="l" rtl="0">
      <a:defRPr lang="fr-FR" sz="1200" kern="1200">
        <a:solidFill>
          <a:schemeClr val="tx1"/>
        </a:solidFill>
        <a:latin typeface="+mn-lt"/>
        <a:ea typeface="+mn-ea"/>
        <a:cs typeface="+mn-cs"/>
      </a:defRPr>
    </a:lvl6pPr>
    <a:lvl7pPr marL="2743200" algn="l" rtl="0">
      <a:defRPr lang="fr-FR" sz="1200" kern="1200">
        <a:solidFill>
          <a:schemeClr val="tx1"/>
        </a:solidFill>
        <a:latin typeface="+mn-lt"/>
        <a:ea typeface="+mn-ea"/>
        <a:cs typeface="+mn-cs"/>
      </a:defRPr>
    </a:lvl7pPr>
    <a:lvl8pPr marL="3200400" algn="l" rtl="0">
      <a:defRPr lang="fr-FR" sz="1200" kern="1200">
        <a:solidFill>
          <a:schemeClr val="tx1"/>
        </a:solidFill>
        <a:latin typeface="+mn-lt"/>
        <a:ea typeface="+mn-ea"/>
        <a:cs typeface="+mn-cs"/>
      </a:defRPr>
    </a:lvl8pPr>
    <a:lvl9pPr marL="3657600" algn="l" rtl="0">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1D76769E-C829-4283-B80E-CB90D995C291}"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D76769E-C829-4283-B80E-CB90D995C291}" type="slidenum">
              <a:rPr lang="fr-FR" smtClean="0"/>
              <a:pPr/>
              <a:t>10</a:t>
            </a:fld>
            <a:endParaRPr lang="fr-FR"/>
          </a:p>
        </p:txBody>
      </p:sp>
    </p:spTree>
    <p:extLst>
      <p:ext uri="{BB962C8B-B14F-4D97-AF65-F5344CB8AC3E}">
        <p14:creationId xmlns:p14="http://schemas.microsoft.com/office/powerpoint/2010/main" val="3991618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76769E-C829-4283-B80E-CB90D995C291}" type="slidenum">
              <a:rPr lang="fr-FR" smtClean="0"/>
              <a:pPr/>
              <a:t>11</a:t>
            </a:fld>
            <a:endParaRPr lang="fr-FR"/>
          </a:p>
        </p:txBody>
      </p:sp>
    </p:spTree>
    <p:extLst>
      <p:ext uri="{BB962C8B-B14F-4D97-AF65-F5344CB8AC3E}">
        <p14:creationId xmlns:p14="http://schemas.microsoft.com/office/powerpoint/2010/main" val="3693488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76769E-C829-4283-B80E-CB90D995C291}" type="slidenum">
              <a:rPr lang="fr-FR" smtClean="0"/>
              <a:pPr/>
              <a:t>12</a:t>
            </a:fld>
            <a:endParaRPr lang="fr-FR"/>
          </a:p>
        </p:txBody>
      </p:sp>
    </p:spTree>
    <p:extLst>
      <p:ext uri="{BB962C8B-B14F-4D97-AF65-F5344CB8AC3E}">
        <p14:creationId xmlns:p14="http://schemas.microsoft.com/office/powerpoint/2010/main" val="1233870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D76769E-C829-4283-B80E-CB90D995C291}" type="slidenum">
              <a:rPr lang="fr-FR" smtClean="0"/>
              <a:pPr/>
              <a:t>13</a:t>
            </a:fld>
            <a:endParaRPr lang="fr-FR"/>
          </a:p>
        </p:txBody>
      </p:sp>
    </p:spTree>
    <p:extLst>
      <p:ext uri="{BB962C8B-B14F-4D97-AF65-F5344CB8AC3E}">
        <p14:creationId xmlns:p14="http://schemas.microsoft.com/office/powerpoint/2010/main" val="2518604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- 3 cœurs de réseau</a:t>
            </a:r>
          </a:p>
          <a:p>
            <a:r>
              <a:rPr lang="fr-FR" dirty="0" smtClean="0"/>
              <a:t>- Aucun</a:t>
            </a:r>
            <a:r>
              <a:rPr lang="fr-FR" baseline="0" dirty="0" smtClean="0"/>
              <a:t> routage dans les étages -&gt; Equipements de niveau 2</a:t>
            </a:r>
          </a:p>
          <a:p>
            <a:r>
              <a:rPr lang="fr-FR" baseline="0" dirty="0" smtClean="0"/>
              <a:t>- Très peu de VLAN</a:t>
            </a:r>
          </a:p>
          <a:p>
            <a:pPr marL="181103" indent="-181103">
              <a:buFontTx/>
              <a:buChar char="-"/>
            </a:pPr>
            <a:r>
              <a:rPr lang="fr-FR" baseline="0" dirty="0" smtClean="0"/>
              <a:t>Des adresses IP fixe et publique pour tous les postes</a:t>
            </a:r>
          </a:p>
          <a:p>
            <a:pPr marL="181103" indent="-181103">
              <a:buFontTx/>
              <a:buChar char="-"/>
            </a:pPr>
            <a:r>
              <a:rPr lang="fr-FR" dirty="0" smtClean="0"/>
              <a:t>Beaucoup de</a:t>
            </a:r>
            <a:r>
              <a:rPr lang="fr-FR" baseline="0" dirty="0" smtClean="0"/>
              <a:t> mouvement: étudiants, intervenants extérieurs, …</a:t>
            </a:r>
          </a:p>
          <a:p>
            <a:pPr marL="181103" indent="-181103">
              <a:buFontTx/>
              <a:buChar char="-"/>
            </a:pPr>
            <a:r>
              <a:rPr lang="fr-FR" baseline="0" dirty="0" smtClean="0"/>
              <a:t>Pas de wifi à l’époque</a:t>
            </a:r>
            <a:endParaRPr lang="fr-FR" dirty="0" smtClean="0"/>
          </a:p>
        </p:txBody>
      </p:sp>
      <p:sp>
        <p:nvSpPr>
          <p:cNvPr id="4" name="Espace réservé du numéro de diapositive 3"/>
          <p:cNvSpPr>
            <a:spLocks noGrp="1"/>
          </p:cNvSpPr>
          <p:nvPr>
            <p:ph type="sldNum" sz="quarter" idx="10"/>
          </p:nvPr>
        </p:nvSpPr>
        <p:spPr/>
        <p:txBody>
          <a:bodyPr/>
          <a:lstStyle/>
          <a:p>
            <a:fld id="{1D76769E-C829-4283-B80E-CB90D995C291}" type="slidenum">
              <a:rPr lang="fr-FR" smtClean="0"/>
              <a:pPr/>
              <a:t>2</a:t>
            </a:fld>
            <a:endParaRPr lang="fr-FR"/>
          </a:p>
        </p:txBody>
      </p:sp>
    </p:spTree>
    <p:extLst>
      <p:ext uri="{BB962C8B-B14F-4D97-AF65-F5344CB8AC3E}">
        <p14:creationId xmlns:p14="http://schemas.microsoft.com/office/powerpoint/2010/main" val="3517772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D76769E-C829-4283-B80E-CB90D995C291}" type="slidenum">
              <a:rPr lang="fr-FR" smtClean="0"/>
              <a:pPr/>
              <a:t>3</a:t>
            </a:fld>
            <a:endParaRPr lang="fr-FR"/>
          </a:p>
        </p:txBody>
      </p:sp>
    </p:spTree>
    <p:extLst>
      <p:ext uri="{BB962C8B-B14F-4D97-AF65-F5344CB8AC3E}">
        <p14:creationId xmlns:p14="http://schemas.microsoft.com/office/powerpoint/2010/main" val="3217137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Matériels compatibles:</a:t>
            </a:r>
            <a:r>
              <a:rPr lang="fr-FR" baseline="0" dirty="0" smtClean="0"/>
              <a:t> authentification MAC, 802.1x</a:t>
            </a:r>
          </a:p>
          <a:p>
            <a:r>
              <a:rPr lang="fr-FR" baseline="0" dirty="0" err="1" smtClean="0"/>
              <a:t>Rq</a:t>
            </a:r>
            <a:r>
              <a:rPr lang="fr-FR" baseline="0" dirty="0" smtClean="0"/>
              <a:t>: on peut faire du NAP sur </a:t>
            </a:r>
            <a:r>
              <a:rPr lang="fr-FR" baseline="0" dirty="0" err="1" smtClean="0"/>
              <a:t>dhcp</a:t>
            </a:r>
            <a:r>
              <a:rPr lang="fr-FR" baseline="0" dirty="0" smtClean="0"/>
              <a:t>.</a:t>
            </a:r>
            <a:endParaRPr lang="fr-FR" dirty="0" smtClean="0"/>
          </a:p>
          <a:p>
            <a:endParaRPr lang="fr-FR" dirty="0" smtClean="0"/>
          </a:p>
          <a:p>
            <a:r>
              <a:rPr lang="fr-FR" dirty="0" smtClean="0"/>
              <a:t>Utilisateur:</a:t>
            </a:r>
            <a:r>
              <a:rPr lang="fr-FR" baseline="0" dirty="0" smtClean="0"/>
              <a:t> adresse MAC, utilisateur radius (802.1x)</a:t>
            </a:r>
            <a:endParaRPr lang="fr-FR" dirty="0" smtClean="0"/>
          </a:p>
          <a:p>
            <a:r>
              <a:rPr lang="fr-FR" dirty="0" smtClean="0"/>
              <a:t>NPS: Network Policy Server</a:t>
            </a:r>
          </a:p>
          <a:p>
            <a:endParaRPr lang="fr-FR" dirty="0" smtClean="0"/>
          </a:p>
        </p:txBody>
      </p:sp>
      <p:sp>
        <p:nvSpPr>
          <p:cNvPr id="4" name="Espace réservé du numéro de diapositive 3"/>
          <p:cNvSpPr>
            <a:spLocks noGrp="1"/>
          </p:cNvSpPr>
          <p:nvPr>
            <p:ph type="sldNum" sz="quarter" idx="10"/>
          </p:nvPr>
        </p:nvSpPr>
        <p:spPr/>
        <p:txBody>
          <a:bodyPr/>
          <a:lstStyle/>
          <a:p>
            <a:fld id="{FAFD6901-FABF-42A2-8296-DA97EECA0707}" type="slidenum">
              <a:rPr lang="fr-FR" smtClean="0"/>
              <a:t>4</a:t>
            </a:fld>
            <a:endParaRPr lang="fr-FR"/>
          </a:p>
        </p:txBody>
      </p:sp>
    </p:spTree>
    <p:extLst>
      <p:ext uri="{BB962C8B-B14F-4D97-AF65-F5344CB8AC3E}">
        <p14:creationId xmlns:p14="http://schemas.microsoft.com/office/powerpoint/2010/main" val="3048548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Tous les ordinateurs de notre institue dans le même sous réseau et pouvaient donc communiquer avec l'ensemble de nos ressources.</a:t>
            </a:r>
          </a:p>
          <a:p>
            <a:endParaRPr lang="fr-FR" baseline="0" dirty="0" smtClean="0"/>
          </a:p>
          <a:p>
            <a:r>
              <a:rPr lang="fr-FR" baseline="0" dirty="0" smtClean="0"/>
              <a:t>Dans la mesure ou les 3/4 des prises dans les bâtiments sont actives, les ordinateurs provenant de l'extérieur, et sur lesquels nous ne pouvons effectuer aucun contrôle, se retrouvaient dans le même sous réseau que nos serveurs et représenter ainsi un risque potentiel pour le bon fonctionnement et la sécurité du réseau.</a:t>
            </a:r>
          </a:p>
          <a:p>
            <a:endParaRPr lang="fr-FR" baseline="0" dirty="0" smtClean="0"/>
          </a:p>
          <a:p>
            <a:r>
              <a:rPr lang="fr-FR" baseline="0" dirty="0" smtClean="0"/>
              <a:t>Problématique : trouver un système qui nous permettrait d'identifier les ordinateurs inconnues afin de les positionner dans un sous réseau différant n'ayant accès qu'a des ressources externes tel que l'internet.</a:t>
            </a:r>
          </a:p>
          <a:p>
            <a:endParaRPr lang="fr-FR" baseline="0" dirty="0" smtClean="0"/>
          </a:p>
          <a:p>
            <a:r>
              <a:rPr lang="fr-FR" dirty="0" smtClean="0"/>
              <a:t>Une solution</a:t>
            </a:r>
            <a:r>
              <a:rPr lang="fr-FR" baseline="0" dirty="0" smtClean="0"/>
              <a:t> alternative existe pour faire du NAP sur Linux et MAC :</a:t>
            </a:r>
          </a:p>
          <a:p>
            <a:pPr marL="181103" indent="-181103">
              <a:buFontTx/>
              <a:buChar char="-"/>
            </a:pPr>
            <a:r>
              <a:rPr lang="fr-FR" baseline="0" dirty="0" smtClean="0"/>
              <a:t>Installation du logiciel  Client / Serveur UNET SHA =&gt; </a:t>
            </a:r>
            <a:r>
              <a:rPr lang="fr-FR" dirty="0" smtClean="0"/>
              <a:t>société UNET :</a:t>
            </a:r>
            <a:r>
              <a:rPr lang="fr-FR" baseline="0" dirty="0" smtClean="0"/>
              <a:t> Payant</a:t>
            </a:r>
            <a:endParaRPr lang="fr-FR" dirty="0" smtClean="0"/>
          </a:p>
          <a:p>
            <a:pPr marL="181103" indent="-181103">
              <a:buFontTx/>
              <a:buChar char="-"/>
            </a:pPr>
            <a:r>
              <a:rPr lang="fr-FR" dirty="0" smtClean="0"/>
              <a:t>Tests </a:t>
            </a:r>
            <a:r>
              <a:rPr lang="fr-FR" baseline="0" dirty="0" smtClean="0"/>
              <a:t>non concluant et solution non pertinente dans notre cas de figure à l’IGBMC</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1D76769E-C829-4283-B80E-CB90D995C291}" type="slidenum">
              <a:rPr lang="fr-FR" smtClean="0"/>
              <a:pPr/>
              <a:t>5</a:t>
            </a:fld>
            <a:endParaRPr lang="fr-FR"/>
          </a:p>
        </p:txBody>
      </p:sp>
    </p:spTree>
    <p:extLst>
      <p:ext uri="{BB962C8B-B14F-4D97-AF65-F5344CB8AC3E}">
        <p14:creationId xmlns:p14="http://schemas.microsoft.com/office/powerpoint/2010/main" val="227676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- 2 cœurs de réseau</a:t>
            </a:r>
          </a:p>
          <a:p>
            <a:r>
              <a:rPr lang="fr-FR" dirty="0" smtClean="0"/>
              <a:t>- Aucun</a:t>
            </a:r>
            <a:r>
              <a:rPr lang="fr-FR" baseline="0" dirty="0" smtClean="0"/>
              <a:t> routage dans les étages -&gt; Equipements de niveau 2</a:t>
            </a:r>
          </a:p>
          <a:p>
            <a:r>
              <a:rPr lang="fr-FR" baseline="0" dirty="0" smtClean="0"/>
              <a:t>- Très peu de VLAN</a:t>
            </a:r>
          </a:p>
          <a:p>
            <a:r>
              <a:rPr lang="fr-FR" baseline="0" dirty="0" smtClean="0"/>
              <a:t>- Des adresses IP fixe et publique pour tous les postes</a:t>
            </a:r>
            <a:endParaRPr lang="fr-FR" dirty="0" smtClean="0"/>
          </a:p>
        </p:txBody>
      </p:sp>
      <p:sp>
        <p:nvSpPr>
          <p:cNvPr id="4" name="Espace réservé du numéro de diapositive 3"/>
          <p:cNvSpPr>
            <a:spLocks noGrp="1"/>
          </p:cNvSpPr>
          <p:nvPr>
            <p:ph type="sldNum" sz="quarter" idx="10"/>
          </p:nvPr>
        </p:nvSpPr>
        <p:spPr/>
        <p:txBody>
          <a:bodyPr/>
          <a:lstStyle/>
          <a:p>
            <a:fld id="{1D76769E-C829-4283-B80E-CB90D995C291}" type="slidenum">
              <a:rPr lang="fr-FR" smtClean="0"/>
              <a:pPr/>
              <a:t>6</a:t>
            </a:fld>
            <a:endParaRPr lang="fr-FR"/>
          </a:p>
        </p:txBody>
      </p:sp>
    </p:spTree>
    <p:extLst>
      <p:ext uri="{BB962C8B-B14F-4D97-AF65-F5344CB8AC3E}">
        <p14:creationId xmlns:p14="http://schemas.microsoft.com/office/powerpoint/2010/main" val="2078664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65881"/>
            <a:r>
              <a:rPr lang="fr-FR" dirty="0" smtClean="0"/>
              <a:t>Installation de connexions fibres provenant de notre </a:t>
            </a:r>
            <a:r>
              <a:rPr lang="fr-FR" dirty="0" err="1" smtClean="0"/>
              <a:t>backbone</a:t>
            </a:r>
            <a:r>
              <a:rPr lang="fr-FR" dirty="0" smtClean="0"/>
              <a:t> principal vers des </a:t>
            </a:r>
            <a:r>
              <a:rPr lang="fr-FR" dirty="0" err="1" smtClean="0"/>
              <a:t>Juniper</a:t>
            </a:r>
            <a:r>
              <a:rPr lang="fr-FR" dirty="0" smtClean="0"/>
              <a:t> sur chaque local technique d'étage</a:t>
            </a:r>
          </a:p>
          <a:p>
            <a:pPr defTabSz="965881"/>
            <a:r>
              <a:rPr lang="fr-FR" dirty="0" smtClean="0"/>
              <a:t>Activation des services de filtrage IP et de serveur d'adresse dynamique DHCP afin que chaque étage et sa propre plage IP</a:t>
            </a:r>
          </a:p>
        </p:txBody>
      </p:sp>
      <p:sp>
        <p:nvSpPr>
          <p:cNvPr id="4" name="Espace réservé du numéro de diapositive 3"/>
          <p:cNvSpPr>
            <a:spLocks noGrp="1"/>
          </p:cNvSpPr>
          <p:nvPr>
            <p:ph type="sldNum" sz="quarter" idx="10"/>
          </p:nvPr>
        </p:nvSpPr>
        <p:spPr/>
        <p:txBody>
          <a:bodyPr/>
          <a:lstStyle/>
          <a:p>
            <a:fld id="{1D76769E-C829-4283-B80E-CB90D995C291}" type="slidenum">
              <a:rPr lang="fr-FR" smtClean="0"/>
              <a:pPr/>
              <a:t>7</a:t>
            </a:fld>
            <a:endParaRPr lang="fr-FR"/>
          </a:p>
        </p:txBody>
      </p:sp>
    </p:spTree>
    <p:extLst>
      <p:ext uri="{BB962C8B-B14F-4D97-AF65-F5344CB8AC3E}">
        <p14:creationId xmlns:p14="http://schemas.microsoft.com/office/powerpoint/2010/main" val="3517772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Pour mettre en place NAP nous avons eu besoin :</a:t>
            </a:r>
          </a:p>
          <a:p>
            <a:pPr marL="171450" indent="-171450">
              <a:buFont typeface="Wingdings" pitchFamily="2" charset="2"/>
              <a:buChar char="Ø"/>
            </a:pPr>
            <a:r>
              <a:rPr lang="fr-FR" dirty="0" smtClean="0"/>
              <a:t>Des commutateurs supportant l'authentification multiple 802.1X/MAC</a:t>
            </a:r>
          </a:p>
          <a:p>
            <a:pPr marL="171450" indent="-171450">
              <a:buFont typeface="Wingdings" pitchFamily="2" charset="2"/>
              <a:buChar char="Ø"/>
            </a:pPr>
            <a:r>
              <a:rPr lang="fr-FR" dirty="0" smtClean="0"/>
              <a:t>Des routeurs pour l'adressage IP DHCP et le filtrage de chacune des plages</a:t>
            </a:r>
          </a:p>
          <a:p>
            <a:pPr marL="171450" indent="-171450">
              <a:buFont typeface="Wingdings" pitchFamily="2" charset="2"/>
              <a:buChar char="Ø"/>
            </a:pPr>
            <a:r>
              <a:rPr lang="fr-FR" dirty="0" smtClean="0"/>
              <a:t>Un serveur Windows 2008R2 avec le rôle NPS installé</a:t>
            </a:r>
          </a:p>
          <a:p>
            <a:pPr marL="171450" indent="-171450">
              <a:buFont typeface="Wingdings" pitchFamily="2" charset="2"/>
              <a:buChar char="Ø"/>
            </a:pPr>
            <a:r>
              <a:rPr lang="fr-FR" dirty="0" smtClean="0"/>
              <a:t>Un annuaire LDAP pour stocker les comptes utilisateurs du domaine et les adresses MAC connues</a:t>
            </a:r>
          </a:p>
          <a:p>
            <a:endParaRPr lang="fr-FR" dirty="0" smtClean="0"/>
          </a:p>
          <a:p>
            <a:r>
              <a:rPr lang="fr-FR" dirty="0" smtClean="0"/>
              <a:t>Mécanisme de fonctionnement avec NAP :</a:t>
            </a:r>
          </a:p>
          <a:p>
            <a:pPr marL="181103" indent="-181103">
              <a:buFont typeface="Wingdings"/>
              <a:buChar char="Ø"/>
            </a:pPr>
            <a:r>
              <a:rPr lang="fr-FR" dirty="0" smtClean="0"/>
              <a:t>Lorsqu'un ordinateur se branche sur notre réseau câblé, la carte réseau transmet au commutateur</a:t>
            </a:r>
            <a:r>
              <a:rPr lang="fr-FR" baseline="0" dirty="0" smtClean="0"/>
              <a:t> où </a:t>
            </a:r>
            <a:r>
              <a:rPr lang="fr-FR" dirty="0" smtClean="0"/>
              <a:t>il est branché, les informations d'identification avec le compte utilisateur et le domaine sur lequel il est enregistré celui-ci accompagné de l'état des différents composants du centre de sécurité Microsoft ; mais seulement si l'authentification 802.1X est activé sur la carte. Sinon il ne transmettra que l'adresse physique de l'ordinateur (MAC)</a:t>
            </a:r>
          </a:p>
          <a:p>
            <a:pPr marL="181103" indent="-181103">
              <a:buFont typeface="Wingdings"/>
              <a:buChar char="Ø"/>
            </a:pPr>
            <a:r>
              <a:rPr lang="fr-FR" dirty="0" smtClean="0"/>
              <a:t>Le commutateur, qui a connaissance du serveur d'authentification (le serveur NAP), va donc transmettre la demande à celui-ci</a:t>
            </a:r>
          </a:p>
          <a:p>
            <a:pPr marL="181103" indent="-181103">
              <a:buFont typeface="Wingdings"/>
              <a:buChar char="Ø"/>
            </a:pPr>
            <a:r>
              <a:rPr lang="fr-FR" dirty="0" smtClean="0"/>
              <a:t>Le serveur, qui est attaché a notre contrôleur de domaine, vérifie donc les informations en relation avec l'annuaire LDAP</a:t>
            </a:r>
          </a:p>
          <a:p>
            <a:pPr marL="181103" indent="-181103">
              <a:buFont typeface="Wingdings"/>
              <a:buChar char="Ø"/>
            </a:pPr>
            <a:r>
              <a:rPr lang="fr-FR" dirty="0" smtClean="0"/>
              <a:t>Si l'identité est confirmé, en fonction des stratégies que nous avons définies,</a:t>
            </a:r>
            <a:r>
              <a:rPr lang="fr-FR" baseline="0" dirty="0" smtClean="0"/>
              <a:t> </a:t>
            </a:r>
            <a:r>
              <a:rPr lang="fr-FR" dirty="0" smtClean="0"/>
              <a:t>le serveur va vérifier les informations d'intégrité de la machine ; (uniquement si nous somme dans le cas 802.1X). Avec l’authentification MAC, le contrôle n'ira pas au-delà de la vérification</a:t>
            </a:r>
            <a:r>
              <a:rPr lang="fr-FR" baseline="0" dirty="0" smtClean="0"/>
              <a:t> de l’adresse MAC </a:t>
            </a:r>
            <a:r>
              <a:rPr lang="fr-FR" dirty="0" smtClean="0"/>
              <a:t>dans l’annuaire LDAP</a:t>
            </a:r>
          </a:p>
          <a:p>
            <a:pPr marL="181103" indent="-181103">
              <a:buFont typeface="Wingdings"/>
              <a:buChar char="Ø"/>
            </a:pPr>
            <a:r>
              <a:rPr lang="fr-FR" dirty="0" smtClean="0"/>
              <a:t>En résumé : si l'authentification échoue l'ordinateur se retrouvera dans la catégorie des authentifications inconnues et n'aura accès qu'a internet</a:t>
            </a:r>
          </a:p>
          <a:p>
            <a:pPr marL="181103" indent="-181103">
              <a:buFont typeface="Wingdings"/>
              <a:buChar char="Ø"/>
            </a:pPr>
            <a:r>
              <a:rPr lang="fr-FR" dirty="0" smtClean="0"/>
              <a:t>Sinon, en fonction du résultat de l'intégrité, il se retrouvera dans la catégorie conforme ou non conforme</a:t>
            </a:r>
          </a:p>
          <a:p>
            <a:pPr marL="181103" indent="-181103">
              <a:buFont typeface="Wingdings"/>
              <a:buChar char="Ø"/>
            </a:pPr>
            <a:r>
              <a:rPr lang="fr-FR" dirty="0" smtClean="0"/>
              <a:t>Les différentes catégories se caractérisent sous la forme d'un numéro de VLAN qui est retourné au commutateur afin de tagger le port (N° VLAN propre à chaque étage).</a:t>
            </a:r>
            <a:endParaRPr lang="fr-FR" baseline="0" dirty="0" smtClean="0"/>
          </a:p>
          <a:p>
            <a:pPr marL="181103" indent="-181103">
              <a:buFont typeface="Wingdings"/>
              <a:buChar char="Ø"/>
            </a:pPr>
            <a:r>
              <a:rPr lang="fr-FR" dirty="0" smtClean="0"/>
              <a:t>Dans la mesure où chacun de nos routeurs hébergent un serveur DHCP, après la mise du port, qui a initier la</a:t>
            </a:r>
            <a:r>
              <a:rPr lang="fr-FR" baseline="0" dirty="0" smtClean="0"/>
              <a:t> demande d’authentification, </a:t>
            </a:r>
            <a:r>
              <a:rPr lang="fr-FR" dirty="0" smtClean="0"/>
              <a:t>dans le VLAN correspondant le routeur</a:t>
            </a:r>
            <a:r>
              <a:rPr lang="fr-FR" baseline="0" dirty="0" smtClean="0"/>
              <a:t> </a:t>
            </a:r>
            <a:r>
              <a:rPr lang="fr-FR" dirty="0" smtClean="0"/>
              <a:t>transmettra a l’ordinateur une adresse IP spécifique à ce numéro</a:t>
            </a:r>
            <a:r>
              <a:rPr lang="fr-FR" baseline="0" dirty="0" smtClean="0"/>
              <a:t> </a:t>
            </a:r>
            <a:r>
              <a:rPr lang="fr-FR" dirty="0" smtClean="0"/>
              <a:t>qui pourra donc avoir un accès au réseau personnalisé.</a:t>
            </a:r>
          </a:p>
          <a:p>
            <a:pPr marL="181103" indent="-181103">
              <a:buFont typeface="Wingdings"/>
              <a:buChar char="Ø"/>
            </a:pPr>
            <a:r>
              <a:rPr lang="fr-FR" dirty="0" smtClean="0"/>
              <a:t>Une catégorie supplémentaire, non représenté</a:t>
            </a:r>
            <a:r>
              <a:rPr lang="fr-FR" baseline="0" dirty="0" smtClean="0"/>
              <a:t> sur ce schéma, est la catégorie non-compatible. Cette catégorie est destinée à placer tous les ordinateurs authentifiés via leurs adresses MAC (sans le contrôle d’intégrité)</a:t>
            </a:r>
            <a:endParaRPr lang="fr-FR" dirty="0" smtClean="0"/>
          </a:p>
        </p:txBody>
      </p:sp>
      <p:sp>
        <p:nvSpPr>
          <p:cNvPr id="4" name="Espace réservé du numéro de diapositive 3"/>
          <p:cNvSpPr>
            <a:spLocks noGrp="1"/>
          </p:cNvSpPr>
          <p:nvPr>
            <p:ph type="sldNum" sz="quarter" idx="10"/>
          </p:nvPr>
        </p:nvSpPr>
        <p:spPr/>
        <p:txBody>
          <a:bodyPr/>
          <a:lstStyle/>
          <a:p>
            <a:fld id="{1D76769E-C829-4283-B80E-CB90D995C291}" type="slidenum">
              <a:rPr lang="fr-FR" smtClean="0"/>
              <a:pPr/>
              <a:t>8</a:t>
            </a:fld>
            <a:endParaRPr lang="fr-FR"/>
          </a:p>
        </p:txBody>
      </p:sp>
    </p:spTree>
    <p:extLst>
      <p:ext uri="{BB962C8B-B14F-4D97-AF65-F5344CB8AC3E}">
        <p14:creationId xmlns:p14="http://schemas.microsoft.com/office/powerpoint/2010/main" val="901950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Ainsi sur chaque étage nous retrouvons 4 plages d’adresse</a:t>
            </a:r>
          </a:p>
          <a:p>
            <a:pPr marL="181103" indent="-181103">
              <a:buFontTx/>
              <a:buChar char="-"/>
            </a:pPr>
            <a:r>
              <a:rPr lang="fr-FR" baseline="0" dirty="0" smtClean="0"/>
              <a:t>La première : Les ordinateurs Windows connu et non-conforme</a:t>
            </a:r>
          </a:p>
          <a:p>
            <a:pPr marL="181103" indent="-181103">
              <a:buFontTx/>
              <a:buChar char="-"/>
            </a:pPr>
            <a:r>
              <a:rPr lang="fr-FR" baseline="0" dirty="0" smtClean="0"/>
              <a:t>La seconde : Les ordinateurs linux/mac dont l’adresse MAC a été répertoriée dans l’annuaire LDAP</a:t>
            </a:r>
          </a:p>
          <a:p>
            <a:pPr marL="181103" indent="-181103">
              <a:buFontTx/>
              <a:buChar char="-"/>
            </a:pPr>
            <a:r>
              <a:rPr lang="fr-FR" baseline="0" dirty="0" smtClean="0"/>
              <a:t>La troisième : Les ordinateurs inconnues venant de l’extérieur</a:t>
            </a:r>
          </a:p>
          <a:p>
            <a:pPr marL="181103" indent="-181103">
              <a:buFontTx/>
              <a:buChar char="-"/>
            </a:pPr>
            <a:r>
              <a:rPr lang="fr-FR" baseline="0" dirty="0" smtClean="0"/>
              <a:t>La dernière : Les ordinateur Windows connu et conforme</a:t>
            </a:r>
          </a:p>
          <a:p>
            <a:pPr marL="181103" indent="-181103">
              <a:buFontTx/>
              <a:buChar char="-"/>
            </a:pPr>
            <a:endParaRPr lang="fr-FR" baseline="0" dirty="0" smtClean="0"/>
          </a:p>
          <a:p>
            <a:r>
              <a:rPr lang="fr-FR" baseline="0" dirty="0" smtClean="0"/>
              <a:t>3 serveurs NAP sont disponible sur l’IGBMC:</a:t>
            </a:r>
          </a:p>
          <a:p>
            <a:pPr marL="181103" indent="-181103">
              <a:buFontTx/>
              <a:buChar char="-"/>
            </a:pPr>
            <a:r>
              <a:rPr lang="fr-FR" baseline="0" dirty="0" err="1" smtClean="0"/>
              <a:t>serv</a:t>
            </a:r>
            <a:r>
              <a:rPr lang="fr-FR" baseline="0" dirty="0" smtClean="0"/>
              <a:t>-nap-nord</a:t>
            </a:r>
          </a:p>
          <a:p>
            <a:pPr marL="181103" indent="-181103">
              <a:buFontTx/>
              <a:buChar char="-"/>
            </a:pPr>
            <a:r>
              <a:rPr lang="fr-FR" baseline="0" dirty="0" err="1" smtClean="0"/>
              <a:t>serv</a:t>
            </a:r>
            <a:r>
              <a:rPr lang="fr-FR" baseline="0" dirty="0" smtClean="0"/>
              <a:t>-nap-sud</a:t>
            </a:r>
          </a:p>
          <a:p>
            <a:pPr marL="181103" indent="-181103">
              <a:buFontTx/>
              <a:buChar char="-"/>
            </a:pPr>
            <a:r>
              <a:rPr lang="fr-FR" baseline="0" dirty="0" err="1" smtClean="0"/>
              <a:t>serv</a:t>
            </a:r>
            <a:r>
              <a:rPr lang="fr-FR" baseline="0" dirty="0" smtClean="0"/>
              <a:t>-nap-back</a:t>
            </a:r>
            <a:endParaRPr lang="fr-FR" dirty="0"/>
          </a:p>
        </p:txBody>
      </p:sp>
      <p:sp>
        <p:nvSpPr>
          <p:cNvPr id="4" name="Espace réservé du numéro de diapositive 3"/>
          <p:cNvSpPr>
            <a:spLocks noGrp="1"/>
          </p:cNvSpPr>
          <p:nvPr>
            <p:ph type="sldNum" sz="quarter" idx="10"/>
          </p:nvPr>
        </p:nvSpPr>
        <p:spPr/>
        <p:txBody>
          <a:bodyPr/>
          <a:lstStyle/>
          <a:p>
            <a:fld id="{1D76769E-C829-4283-B80E-CB90D995C291}" type="slidenum">
              <a:rPr lang="fr-FR" smtClean="0"/>
              <a:pPr/>
              <a:t>9</a:t>
            </a:fld>
            <a:endParaRPr lang="fr-FR"/>
          </a:p>
        </p:txBody>
      </p:sp>
    </p:spTree>
    <p:extLst>
      <p:ext uri="{BB962C8B-B14F-4D97-AF65-F5344CB8AC3E}">
        <p14:creationId xmlns:p14="http://schemas.microsoft.com/office/powerpoint/2010/main" val="2870433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fr-F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latinLnBrk="0">
              <a:defRPr lang="fr-FR" sz="4800" b="1">
                <a:solidFill>
                  <a:schemeClr val="tx2"/>
                </a:solidFill>
                <a:effectLst>
                  <a:outerShdw blurRad="31750" dist="25400" dir="5400000" algn="tl" rotWithShape="0">
                    <a:srgbClr val="000000">
                      <a:alpha val="25000"/>
                    </a:srgbClr>
                  </a:outerShdw>
                </a:effectLst>
              </a:defRPr>
            </a:lvl1pPr>
            <a:extLst/>
          </a:lstStyle>
          <a:p>
            <a:r>
              <a:rPr lang="fr-FR" smtClean="0"/>
              <a:t>Modifiez le style du titre</a:t>
            </a:r>
            <a:endParaRPr lang="fr-FR"/>
          </a:p>
        </p:txBody>
      </p:sp>
      <p:sp>
        <p:nvSpPr>
          <p:cNvPr id="17" name="Subtitle 16"/>
          <p:cNvSpPr>
            <a:spLocks noGrp="1"/>
          </p:cNvSpPr>
          <p:nvPr>
            <p:ph type="subTitle" idx="1"/>
          </p:nvPr>
        </p:nvSpPr>
        <p:spPr>
          <a:xfrm>
            <a:off x="685800" y="3582807"/>
            <a:ext cx="7772400" cy="1199704"/>
          </a:xfrm>
        </p:spPr>
        <p:txBody>
          <a:bodyPr/>
          <a:lstStyle>
            <a:lvl1pPr marL="0" marR="64008" indent="0" algn="r" latinLnBrk="0">
              <a:buNone/>
              <a:defRPr lang="fr-F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fr-FR" smtClean="0"/>
              <a:t>Modifiez le style des sous-titres du masque</a:t>
            </a:r>
            <a:endParaRPr lang="fr-FR"/>
          </a:p>
        </p:txBody>
      </p:sp>
      <p:grpSp>
        <p:nvGrpSpPr>
          <p:cNvPr id="2" name="Group 14"/>
          <p:cNvGrpSpPr/>
          <p:nvPr/>
        </p:nvGrpSpPr>
        <p:grpSpPr>
          <a:xfrm>
            <a:off x="-3765" y="4953000"/>
            <a:ext cx="9147765" cy="1912088"/>
            <a:chOff x="-3765" y="4832896"/>
            <a:chExt cx="9147765" cy="2032192"/>
          </a:xfrm>
        </p:grpSpPr>
        <p:sp>
          <p:nvSpPr>
            <p:cNvPr id="7" name="Shap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fr-FR"/>
            </a:p>
          </p:txBody>
        </p:sp>
        <p:sp>
          <p:nvSpPr>
            <p:cNvPr id="8" name="Shap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fr-FR"/>
            </a:p>
          </p:txBody>
        </p:sp>
        <p:sp>
          <p:nvSpPr>
            <p:cNvPr id="11" name="Shap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fr-F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latinLnBrk="0">
              <a:defRPr lang="fr-FR">
                <a:solidFill>
                  <a:srgbClr val="FFFFFF"/>
                </a:solidFill>
              </a:defRPr>
            </a:lvl1pPr>
            <a:extLst/>
          </a:lstStyle>
          <a:p>
            <a:fld id="{E6E13C79-1C97-4B32-B2AE-1A69C169643E}" type="datetime2">
              <a:rPr/>
              <a:pPr/>
              <a:t>Vendredi 15 septembre 2006</a:t>
            </a:fld>
            <a:endParaRPr lang="fr-FR">
              <a:solidFill>
                <a:srgbClr val="FFFFFF"/>
              </a:solidFill>
            </a:endParaRPr>
          </a:p>
        </p:txBody>
      </p:sp>
      <p:sp>
        <p:nvSpPr>
          <p:cNvPr id="19" name="Footer Placeholder 18"/>
          <p:cNvSpPr>
            <a:spLocks noGrp="1"/>
          </p:cNvSpPr>
          <p:nvPr>
            <p:ph type="ftr" sz="quarter" idx="11"/>
          </p:nvPr>
        </p:nvSpPr>
        <p:spPr/>
        <p:txBody>
          <a:bodyPr/>
          <a:lstStyle>
            <a:lvl1pPr latinLnBrk="0">
              <a:defRPr lang="fr-FR">
                <a:solidFill>
                  <a:schemeClr val="accent1">
                    <a:tint val="20000"/>
                  </a:schemeClr>
                </a:solidFill>
              </a:defRPr>
            </a:lvl1pPr>
            <a:extLst/>
          </a:lstStyle>
          <a:p>
            <a:endParaRPr lang="fr-FR">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latinLnBrk="0">
              <a:defRPr lang="fr-FR">
                <a:solidFill>
                  <a:srgbClr val="FFFFFF"/>
                </a:solidFill>
              </a:defRPr>
            </a:lvl1pPr>
            <a:extLst/>
          </a:lstStyle>
          <a:p>
            <a:fld id="{45292C34-3E5E-4BA5-AF54-F1601B144FB0}" type="slidenum">
              <a:rPr/>
              <a:pPr/>
              <a:t>‹N°›</a:t>
            </a:fld>
            <a:endParaRPr lang="fr-FR">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fr-FR" smtClean="0"/>
              <a:t>Modifiez le style du titre</a:t>
            </a:r>
            <a:endParaRPr lang="fr-FR"/>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Date Placeholder 3"/>
          <p:cNvSpPr>
            <a:spLocks noGrp="1"/>
          </p:cNvSpPr>
          <p:nvPr>
            <p:ph type="dt" sz="half" idx="10"/>
          </p:nvPr>
        </p:nvSpPr>
        <p:spPr/>
        <p:txBody>
          <a:bodyPr/>
          <a:lstStyle>
            <a:extLst/>
          </a:lstStyle>
          <a:p>
            <a:fld id="{D10E14BF-C004-4398-9186-5EE680724D95}" type="datetime2">
              <a:rPr/>
              <a:pPr/>
              <a:t>Vendredi 15 septembre 2006</a:t>
            </a:fld>
            <a:endParaRPr lang="fr-FR"/>
          </a:p>
        </p:txBody>
      </p:sp>
      <p:sp>
        <p:nvSpPr>
          <p:cNvPr id="5" name="Footer Placeholder 4"/>
          <p:cNvSpPr>
            <a:spLocks noGrp="1"/>
          </p:cNvSpPr>
          <p:nvPr>
            <p:ph type="ftr" sz="quarter" idx="11"/>
          </p:nvPr>
        </p:nvSpPr>
        <p:spPr/>
        <p:txBody>
          <a:bodyPr/>
          <a:lstStyle>
            <a:extLst/>
          </a:lstStyle>
          <a:p>
            <a:endParaRPr lang="fr-FR"/>
          </a:p>
        </p:txBody>
      </p:sp>
      <p:sp>
        <p:nvSpPr>
          <p:cNvPr id="6" name="Slide Number Placeholder 5"/>
          <p:cNvSpPr>
            <a:spLocks noGrp="1"/>
          </p:cNvSpPr>
          <p:nvPr>
            <p:ph type="sldNum" sz="quarter" idx="12"/>
          </p:nvPr>
        </p:nvSpPr>
        <p:spPr/>
        <p:txBody>
          <a:bodyPr/>
          <a:lstStyle>
            <a:extLst/>
          </a:lstStyle>
          <a:p>
            <a:fld id="{45292C34-3E5E-4BA5-AF54-F1601B144FB0}" type="slidenum">
              <a:rPr lang="fr-FR" sz="1400">
                <a:solidFill>
                  <a:schemeClr val="tx2">
                    <a:shade val="50000"/>
                  </a:schemeClr>
                </a:solidFill>
              </a: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fr-FR" smtClean="0"/>
              <a:t>Modifiez le style du titre</a:t>
            </a:r>
            <a:endParaRPr lang="fr-FR"/>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Date Placeholder 3"/>
          <p:cNvSpPr>
            <a:spLocks noGrp="1"/>
          </p:cNvSpPr>
          <p:nvPr>
            <p:ph type="dt" sz="half" idx="10"/>
          </p:nvPr>
        </p:nvSpPr>
        <p:spPr/>
        <p:txBody>
          <a:bodyPr/>
          <a:lstStyle>
            <a:extLst/>
          </a:lstStyle>
          <a:p>
            <a:fld id="{D10E14BF-C004-4398-9186-5EE680724D95}" type="datetime2">
              <a:rPr/>
              <a:pPr/>
              <a:t>Vendredi 15 septembre 2006</a:t>
            </a:fld>
            <a:endParaRPr lang="fr-FR"/>
          </a:p>
        </p:txBody>
      </p:sp>
      <p:sp>
        <p:nvSpPr>
          <p:cNvPr id="5" name="Footer Placeholder 4"/>
          <p:cNvSpPr>
            <a:spLocks noGrp="1"/>
          </p:cNvSpPr>
          <p:nvPr>
            <p:ph type="ftr" sz="quarter" idx="11"/>
          </p:nvPr>
        </p:nvSpPr>
        <p:spPr/>
        <p:txBody>
          <a:bodyPr/>
          <a:lstStyle>
            <a:extLst/>
          </a:lstStyle>
          <a:p>
            <a:endParaRPr lang="fr-FR"/>
          </a:p>
        </p:txBody>
      </p:sp>
      <p:sp>
        <p:nvSpPr>
          <p:cNvPr id="6" name="Slide Number Placeholder 5"/>
          <p:cNvSpPr>
            <a:spLocks noGrp="1"/>
          </p:cNvSpPr>
          <p:nvPr>
            <p:ph type="sldNum" sz="quarter" idx="12"/>
          </p:nvPr>
        </p:nvSpPr>
        <p:spPr/>
        <p:txBody>
          <a:bodyPr/>
          <a:lstStyle>
            <a:extLst/>
          </a:lstStyle>
          <a:p>
            <a:fld id="{45292C34-3E5E-4BA5-AF54-F1601B144FB0}" type="slidenum">
              <a:rPr lang="fr-FR" sz="1400">
                <a:solidFill>
                  <a:schemeClr val="tx2">
                    <a:shade val="50000"/>
                  </a:schemeClr>
                </a:solidFill>
              </a: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Date Placeholder 3"/>
          <p:cNvSpPr>
            <a:spLocks noGrp="1"/>
          </p:cNvSpPr>
          <p:nvPr>
            <p:ph type="dt" sz="half" idx="10"/>
          </p:nvPr>
        </p:nvSpPr>
        <p:spPr/>
        <p:txBody>
          <a:bodyPr/>
          <a:lstStyle>
            <a:extLst/>
          </a:lstStyle>
          <a:p>
            <a:fld id="{227FEF5B-F2CC-4EC5-8F1F-29A8BF9EFFA9}" type="datetime2">
              <a:rPr/>
              <a:pPr/>
              <a:t>Vendredi 15 septembre 2006</a:t>
            </a:fld>
            <a:endParaRPr lang="fr-FR"/>
          </a:p>
        </p:txBody>
      </p:sp>
      <p:sp>
        <p:nvSpPr>
          <p:cNvPr id="5" name="Footer Placeholder 4"/>
          <p:cNvSpPr>
            <a:spLocks noGrp="1"/>
          </p:cNvSpPr>
          <p:nvPr>
            <p:ph type="ftr" sz="quarter" idx="11"/>
          </p:nvPr>
        </p:nvSpPr>
        <p:spPr/>
        <p:txBody>
          <a:bodyPr/>
          <a:lstStyle>
            <a:extLst/>
          </a:lstStyle>
          <a:p>
            <a:endParaRPr lang="fr-FR"/>
          </a:p>
        </p:txBody>
      </p:sp>
      <p:sp>
        <p:nvSpPr>
          <p:cNvPr id="6" name="Slide Number Placeholder 5"/>
          <p:cNvSpPr>
            <a:spLocks noGrp="1"/>
          </p:cNvSpPr>
          <p:nvPr>
            <p:ph type="sldNum" sz="quarter" idx="12"/>
          </p:nvPr>
        </p:nvSpPr>
        <p:spPr/>
        <p:txBody>
          <a:bodyPr/>
          <a:lstStyle>
            <a:extLst/>
          </a:lstStyle>
          <a:p>
            <a:fld id="{BC410EEA-824F-4D46-AFE7-60426C8C06B0}" type="slidenum">
              <a:rPr/>
              <a:pPr/>
              <a:t>‹N°›</a:t>
            </a:fld>
            <a:endParaRPr lang="fr-FR"/>
          </a:p>
        </p:txBody>
      </p:sp>
      <p:sp>
        <p:nvSpPr>
          <p:cNvPr id="7" name="Title 6"/>
          <p:cNvSpPr>
            <a:spLocks noGrp="1"/>
          </p:cNvSpPr>
          <p:nvPr>
            <p:ph type="title"/>
          </p:nvPr>
        </p:nvSpPr>
        <p:spPr/>
        <p:txBody>
          <a:bodyPr rtlCol="0"/>
          <a:lstStyle>
            <a:extLst/>
          </a:lstStyle>
          <a:p>
            <a:r>
              <a:rPr lang="fr-FR" smtClean="0"/>
              <a:t>Modifiez le style du titre</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latinLnBrk="0">
              <a:buNone/>
              <a:defRPr lang="fr-FR" sz="4800" b="1" cap="none" baseline="0">
                <a:effectLst>
                  <a:outerShdw blurRad="31750" dist="25400" dir="5400000" algn="tl" rotWithShape="0">
                    <a:srgbClr val="000000">
                      <a:alpha val="25000"/>
                    </a:srgbClr>
                  </a:outerShdw>
                </a:effectLst>
              </a:defRPr>
            </a:lvl1pPr>
            <a:extLst/>
          </a:lstStyle>
          <a:p>
            <a:r>
              <a:rPr lang="fr-FR" smtClean="0"/>
              <a:t>Modifiez le style du titre</a:t>
            </a:r>
            <a:endParaRPr lang="fr-FR"/>
          </a:p>
        </p:txBody>
      </p:sp>
      <p:sp>
        <p:nvSpPr>
          <p:cNvPr id="3" name="Text Placeholder 2"/>
          <p:cNvSpPr>
            <a:spLocks noGrp="1"/>
          </p:cNvSpPr>
          <p:nvPr>
            <p:ph type="body" idx="1"/>
          </p:nvPr>
        </p:nvSpPr>
        <p:spPr>
          <a:xfrm>
            <a:off x="3922713" y="2888512"/>
            <a:ext cx="4572000" cy="1454888"/>
          </a:xfrm>
        </p:spPr>
        <p:txBody>
          <a:bodyPr anchor="t"/>
          <a:lstStyle>
            <a:lvl1pPr marL="0" indent="0" algn="l" latinLnBrk="0">
              <a:buNone/>
              <a:defRPr lang="fr-FR" sz="2300">
                <a:solidFill>
                  <a:schemeClr val="tx1"/>
                </a:solidFill>
              </a:defRPr>
            </a:lvl1pPr>
            <a:lvl2pPr>
              <a:buNone/>
              <a:defRPr lang="fr-FR" sz="1800">
                <a:solidFill>
                  <a:schemeClr val="tx1">
                    <a:tint val="75000"/>
                  </a:schemeClr>
                </a:solidFill>
              </a:defRPr>
            </a:lvl2pPr>
            <a:lvl3pPr>
              <a:buNone/>
              <a:defRPr lang="fr-FR" sz="1600">
                <a:solidFill>
                  <a:schemeClr val="tx1">
                    <a:tint val="75000"/>
                  </a:schemeClr>
                </a:solidFill>
              </a:defRPr>
            </a:lvl3pPr>
            <a:lvl4pPr>
              <a:buNone/>
              <a:defRPr lang="fr-FR" sz="1400">
                <a:solidFill>
                  <a:schemeClr val="tx1">
                    <a:tint val="75000"/>
                  </a:schemeClr>
                </a:solidFill>
              </a:defRPr>
            </a:lvl4pPr>
            <a:lvl5pPr>
              <a:buNone/>
              <a:defRPr lang="fr-FR" sz="1400">
                <a:solidFill>
                  <a:schemeClr val="tx1">
                    <a:tint val="75000"/>
                  </a:schemeClr>
                </a:solidFill>
              </a:defRPr>
            </a:lvl5pPr>
            <a:extLst/>
          </a:lstStyle>
          <a:p>
            <a:pPr lvl="0"/>
            <a:r>
              <a:rPr lang="fr-FR" smtClean="0"/>
              <a:t>Modifiez les styles du texte du masque</a:t>
            </a:r>
          </a:p>
        </p:txBody>
      </p:sp>
      <p:sp>
        <p:nvSpPr>
          <p:cNvPr id="4" name="Date Placeholder 3"/>
          <p:cNvSpPr>
            <a:spLocks noGrp="1"/>
          </p:cNvSpPr>
          <p:nvPr>
            <p:ph type="dt" sz="half" idx="10"/>
          </p:nvPr>
        </p:nvSpPr>
        <p:spPr/>
        <p:txBody>
          <a:bodyPr/>
          <a:lstStyle>
            <a:extLst/>
          </a:lstStyle>
          <a:p>
            <a:fld id="{5F4709C1-563D-4D9C-B702-B64C84A5A174}" type="datetime2">
              <a:rPr/>
              <a:pPr/>
              <a:t>Vendredi 15 septembre 2006</a:t>
            </a:fld>
            <a:endParaRPr lang="fr-FR"/>
          </a:p>
        </p:txBody>
      </p:sp>
      <p:sp>
        <p:nvSpPr>
          <p:cNvPr id="5" name="Footer Placeholder 4"/>
          <p:cNvSpPr>
            <a:spLocks noGrp="1"/>
          </p:cNvSpPr>
          <p:nvPr>
            <p:ph type="ftr" sz="quarter" idx="11"/>
          </p:nvPr>
        </p:nvSpPr>
        <p:spPr/>
        <p:txBody>
          <a:bodyPr/>
          <a:lstStyle>
            <a:extLst/>
          </a:lstStyle>
          <a:p>
            <a:endParaRPr lang="fr-FR"/>
          </a:p>
        </p:txBody>
      </p:sp>
      <p:sp>
        <p:nvSpPr>
          <p:cNvPr id="6" name="Slide Number Placeholder 5"/>
          <p:cNvSpPr>
            <a:spLocks noGrp="1"/>
          </p:cNvSpPr>
          <p:nvPr>
            <p:ph type="sldNum" sz="quarter" idx="12"/>
          </p:nvPr>
        </p:nvSpPr>
        <p:spPr/>
        <p:txBody>
          <a:bodyPr/>
          <a:lstStyle>
            <a:extLst/>
          </a:lstStyle>
          <a:p>
            <a:fld id="{BC410EEA-824F-4D46-AFE7-60426C8C06B0}" type="slidenum">
              <a:rPr/>
              <a:pPr/>
              <a:t>‹N°›</a:t>
            </a:fld>
            <a:endParaRPr lang="fr-F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fr-F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latinLnBrk="0">
              <a:defRPr lang="fr-FR" sz="2800"/>
            </a:lvl1pPr>
            <a:lvl2pPr>
              <a:defRPr lang="fr-FR" sz="2400"/>
            </a:lvl2pPr>
            <a:lvl3pPr>
              <a:defRPr lang="fr-FR" sz="2000"/>
            </a:lvl3pPr>
            <a:lvl4pPr>
              <a:defRPr lang="fr-FR" sz="1800"/>
            </a:lvl4pPr>
            <a:lvl5pPr>
              <a:defRPr lang="fr-FR" sz="1800"/>
            </a:lvl5pPr>
            <a:extLs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Content Placeholder 3"/>
          <p:cNvSpPr>
            <a:spLocks noGrp="1"/>
          </p:cNvSpPr>
          <p:nvPr>
            <p:ph sz="half" idx="2"/>
          </p:nvPr>
        </p:nvSpPr>
        <p:spPr>
          <a:xfrm>
            <a:off x="4648200" y="1481328"/>
            <a:ext cx="4038600" cy="4525963"/>
          </a:xfrm>
        </p:spPr>
        <p:txBody>
          <a:bodyPr/>
          <a:lstStyle>
            <a:lvl1pPr latinLnBrk="0">
              <a:defRPr lang="fr-FR" sz="2800"/>
            </a:lvl1pPr>
            <a:lvl2pPr>
              <a:defRPr lang="fr-FR" sz="2400"/>
            </a:lvl2pPr>
            <a:lvl3pPr>
              <a:defRPr lang="fr-FR" sz="2000"/>
            </a:lvl3pPr>
            <a:lvl4pPr>
              <a:defRPr lang="fr-FR" sz="1800"/>
            </a:lvl4pPr>
            <a:lvl5pPr>
              <a:defRPr lang="fr-FR" sz="1800"/>
            </a:lvl5pPr>
            <a:extLs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Date Placeholder 4"/>
          <p:cNvSpPr>
            <a:spLocks noGrp="1"/>
          </p:cNvSpPr>
          <p:nvPr>
            <p:ph type="dt" sz="half" idx="10"/>
          </p:nvPr>
        </p:nvSpPr>
        <p:spPr/>
        <p:txBody>
          <a:bodyPr/>
          <a:lstStyle>
            <a:extLst/>
          </a:lstStyle>
          <a:p>
            <a:fld id="{2E8303D9-A6EB-41FB-BF22-3F49E470997E}" type="datetime2">
              <a:rPr/>
              <a:pPr/>
              <a:t>Vendredi 15 septembre 2006</a:t>
            </a:fld>
            <a:endParaRPr lang="fr-FR"/>
          </a:p>
        </p:txBody>
      </p:sp>
      <p:sp>
        <p:nvSpPr>
          <p:cNvPr id="6" name="Footer Placeholder 5"/>
          <p:cNvSpPr>
            <a:spLocks noGrp="1"/>
          </p:cNvSpPr>
          <p:nvPr>
            <p:ph type="ftr" sz="quarter" idx="11"/>
          </p:nvPr>
        </p:nvSpPr>
        <p:spPr/>
        <p:txBody>
          <a:bodyPr/>
          <a:lstStyle>
            <a:extLst/>
          </a:lstStyle>
          <a:p>
            <a:endParaRPr lang="fr-FR"/>
          </a:p>
        </p:txBody>
      </p:sp>
      <p:sp>
        <p:nvSpPr>
          <p:cNvPr id="7" name="Slide Number Placeholder 6"/>
          <p:cNvSpPr>
            <a:spLocks noGrp="1"/>
          </p:cNvSpPr>
          <p:nvPr>
            <p:ph type="sldNum" sz="quarter" idx="12"/>
          </p:nvPr>
        </p:nvSpPr>
        <p:spPr/>
        <p:txBody>
          <a:bodyPr/>
          <a:lstStyle>
            <a:extLst/>
          </a:lstStyle>
          <a:p>
            <a:fld id="{BC410EEA-824F-4D46-AFE7-60426C8C06B0}" type="slidenum">
              <a:rPr/>
              <a:pPr/>
              <a:t>‹N°›</a:t>
            </a:fld>
            <a:endParaRPr lang="fr-FR"/>
          </a:p>
        </p:txBody>
      </p:sp>
      <p:sp>
        <p:nvSpPr>
          <p:cNvPr id="8" name="Title 7"/>
          <p:cNvSpPr>
            <a:spLocks noGrp="1"/>
          </p:cNvSpPr>
          <p:nvPr>
            <p:ph type="title"/>
          </p:nvPr>
        </p:nvSpPr>
        <p:spPr/>
        <p:txBody>
          <a:bodyPr rtlCol="0"/>
          <a:lstStyle>
            <a:extLst/>
          </a:lstStyle>
          <a:p>
            <a:r>
              <a:rPr lang="fr-FR" smtClean="0"/>
              <a:t>Modifiez le style du titre</a:t>
            </a:r>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latinLnBrk="0">
              <a:defRPr lang="fr-FR"/>
            </a:lvl1pPr>
            <a:extLst/>
          </a:lstStyle>
          <a:p>
            <a:r>
              <a:rPr lang="fr-FR" smtClean="0"/>
              <a:t>Modifiez le style du titre</a:t>
            </a:r>
            <a:endParaRPr lang="fr-F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latinLnBrk="0">
              <a:buNone/>
              <a:defRPr lang="fr-FR" sz="2400" b="0">
                <a:solidFill>
                  <a:schemeClr val="bg1"/>
                </a:solidFill>
              </a:defRPr>
            </a:lvl1pPr>
            <a:lvl2pPr>
              <a:buNone/>
              <a:defRPr lang="fr-FR" sz="2000" b="1"/>
            </a:lvl2pPr>
            <a:lvl3pPr>
              <a:buNone/>
              <a:defRPr lang="fr-FR" sz="1800" b="1"/>
            </a:lvl3pPr>
            <a:lvl4pPr>
              <a:buNone/>
              <a:defRPr lang="fr-FR" sz="1600" b="1"/>
            </a:lvl4pPr>
            <a:lvl5pPr>
              <a:buNone/>
              <a:defRPr lang="fr-FR" sz="1600" b="1"/>
            </a:lvl5pPr>
            <a:extLst/>
          </a:lstStyle>
          <a:p>
            <a:pPr lvl="0"/>
            <a:r>
              <a:rPr lang="fr-FR" smtClean="0"/>
              <a:t>Modifiez les styles du texte du masque</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latinLnBrk="0">
              <a:buNone/>
              <a:defRPr lang="fr-FR" sz="2400" b="0">
                <a:solidFill>
                  <a:schemeClr val="bg1"/>
                </a:solidFill>
              </a:defRPr>
            </a:lvl1pPr>
            <a:lvl2pPr>
              <a:buNone/>
              <a:defRPr lang="fr-FR" sz="2000" b="1"/>
            </a:lvl2pPr>
            <a:lvl3pPr>
              <a:buNone/>
              <a:defRPr lang="fr-FR" sz="1800" b="1"/>
            </a:lvl3pPr>
            <a:lvl4pPr>
              <a:buNone/>
              <a:defRPr lang="fr-FR" sz="1600" b="1"/>
            </a:lvl4pPr>
            <a:lvl5pPr>
              <a:buNone/>
              <a:defRPr lang="fr-FR" sz="1600" b="1"/>
            </a:lvl5pPr>
            <a:extLst/>
          </a:lstStyle>
          <a:p>
            <a:pPr lvl="0"/>
            <a:r>
              <a:rPr lang="fr-FR" smtClean="0"/>
              <a:t>Modifiez les styles du texte du masque</a:t>
            </a:r>
          </a:p>
        </p:txBody>
      </p:sp>
      <p:sp>
        <p:nvSpPr>
          <p:cNvPr id="5" name="Content Placeholder 4"/>
          <p:cNvSpPr>
            <a:spLocks noGrp="1"/>
          </p:cNvSpPr>
          <p:nvPr>
            <p:ph sz="quarter" idx="2"/>
          </p:nvPr>
        </p:nvSpPr>
        <p:spPr>
          <a:xfrm>
            <a:off x="457200" y="1472430"/>
            <a:ext cx="4040188" cy="3941763"/>
          </a:xfrm>
          <a:ln>
            <a:noFill/>
            <a:prstDash val="sysDash"/>
            <a:miter lim="800000"/>
          </a:ln>
        </p:spPr>
        <p:txBody>
          <a:bodyPr/>
          <a:lstStyle>
            <a:lvl1pPr latinLnBrk="0">
              <a:defRPr lang="fr-FR" sz="2400"/>
            </a:lvl1pPr>
            <a:lvl2pPr>
              <a:defRPr lang="fr-FR" sz="2000"/>
            </a:lvl2pPr>
            <a:lvl3pPr>
              <a:defRPr lang="fr-FR" sz="1800"/>
            </a:lvl3pPr>
            <a:lvl4pPr>
              <a:defRPr lang="fr-FR" sz="1600"/>
            </a:lvl4pPr>
            <a:lvl5pPr>
              <a:defRPr lang="fr-FR" sz="1600"/>
            </a:lvl5pPr>
            <a:extLs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Content Placeholder 5"/>
          <p:cNvSpPr>
            <a:spLocks noGrp="1"/>
          </p:cNvSpPr>
          <p:nvPr>
            <p:ph sz="quarter" idx="4"/>
          </p:nvPr>
        </p:nvSpPr>
        <p:spPr>
          <a:xfrm>
            <a:off x="4645025" y="1472430"/>
            <a:ext cx="4041775" cy="3941763"/>
          </a:xfrm>
          <a:ln>
            <a:noFill/>
            <a:prstDash val="sysDash"/>
            <a:miter lim="800000"/>
          </a:ln>
        </p:spPr>
        <p:txBody>
          <a:bodyPr/>
          <a:lstStyle>
            <a:lvl1pPr latinLnBrk="0">
              <a:spcBef>
                <a:spcPts val="0"/>
              </a:spcBef>
              <a:defRPr lang="fr-FR" sz="2400"/>
            </a:lvl1pPr>
            <a:lvl2pPr>
              <a:defRPr lang="fr-FR" sz="2000"/>
            </a:lvl2pPr>
            <a:lvl3pPr>
              <a:defRPr lang="fr-FR" sz="1800"/>
            </a:lvl3pPr>
            <a:lvl4pPr>
              <a:defRPr lang="fr-FR" sz="1600"/>
            </a:lvl4pPr>
            <a:lvl5pPr>
              <a:defRPr lang="fr-FR" sz="1600"/>
            </a:lvl5pPr>
            <a:extLs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Date Placeholder 6"/>
          <p:cNvSpPr>
            <a:spLocks noGrp="1"/>
          </p:cNvSpPr>
          <p:nvPr>
            <p:ph type="dt" sz="half" idx="10"/>
          </p:nvPr>
        </p:nvSpPr>
        <p:spPr/>
        <p:txBody>
          <a:bodyPr/>
          <a:lstStyle>
            <a:extLst/>
          </a:lstStyle>
          <a:p>
            <a:fld id="{89BB0534-5698-4F62-9CFE-5DE61A073E78}" type="datetime2">
              <a:rPr/>
              <a:pPr/>
              <a:t>Vendredi 15 septembre 2006</a:t>
            </a:fld>
            <a:endParaRPr lang="fr-FR"/>
          </a:p>
        </p:txBody>
      </p:sp>
      <p:sp>
        <p:nvSpPr>
          <p:cNvPr id="8" name="Footer Placeholder 7"/>
          <p:cNvSpPr>
            <a:spLocks noGrp="1"/>
          </p:cNvSpPr>
          <p:nvPr>
            <p:ph type="ftr" sz="quarter" idx="11"/>
          </p:nvPr>
        </p:nvSpPr>
        <p:spPr/>
        <p:txBody>
          <a:bodyPr/>
          <a:lstStyle>
            <a:extLst/>
          </a:lstStyle>
          <a:p>
            <a:endParaRPr lang="fr-FR"/>
          </a:p>
        </p:txBody>
      </p:sp>
      <p:sp>
        <p:nvSpPr>
          <p:cNvPr id="9" name="Slide Number Placeholder 8"/>
          <p:cNvSpPr>
            <a:spLocks noGrp="1"/>
          </p:cNvSpPr>
          <p:nvPr>
            <p:ph type="sldNum" sz="quarter" idx="12"/>
          </p:nvPr>
        </p:nvSpPr>
        <p:spPr/>
        <p:txBody>
          <a:bodyPr/>
          <a:lstStyle>
            <a:extLst/>
          </a:lstStyle>
          <a:p>
            <a:fld id="{BC410EEA-824F-4D46-AFE7-60426C8C06B0}" type="slidenum">
              <a:rPr/>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84827A3-B249-4F87-AB1A-1E06AC1AA2A4}" type="datetime2">
              <a:rPr/>
              <a:pPr/>
              <a:t>Vendredi 15 septembre 2006</a:t>
            </a:fld>
            <a:endParaRPr lang="fr-FR"/>
          </a:p>
        </p:txBody>
      </p:sp>
      <p:sp>
        <p:nvSpPr>
          <p:cNvPr id="4" name="Footer Placeholder 3"/>
          <p:cNvSpPr>
            <a:spLocks noGrp="1"/>
          </p:cNvSpPr>
          <p:nvPr>
            <p:ph type="ftr" sz="quarter" idx="11"/>
          </p:nvPr>
        </p:nvSpPr>
        <p:spPr/>
        <p:txBody>
          <a:bodyPr/>
          <a:lstStyle>
            <a:extLst/>
          </a:lstStyle>
          <a:p>
            <a:endParaRPr lang="fr-FR"/>
          </a:p>
        </p:txBody>
      </p:sp>
      <p:sp>
        <p:nvSpPr>
          <p:cNvPr id="5" name="Slide Number Placeholder 4"/>
          <p:cNvSpPr>
            <a:spLocks noGrp="1"/>
          </p:cNvSpPr>
          <p:nvPr>
            <p:ph type="sldNum" sz="quarter" idx="12"/>
          </p:nvPr>
        </p:nvSpPr>
        <p:spPr/>
        <p:txBody>
          <a:bodyPr/>
          <a:lstStyle>
            <a:extLst/>
          </a:lstStyle>
          <a:p>
            <a:fld id="{BC410EEA-824F-4D46-AFE7-60426C8C06B0}" type="slidenum">
              <a:rPr/>
              <a:pPr/>
              <a:t>‹N°›</a:t>
            </a:fld>
            <a:endParaRPr lang="fr-FR"/>
          </a:p>
        </p:txBody>
      </p:sp>
      <p:sp>
        <p:nvSpPr>
          <p:cNvPr id="6" name="Title 5"/>
          <p:cNvSpPr>
            <a:spLocks noGrp="1"/>
          </p:cNvSpPr>
          <p:nvPr>
            <p:ph type="title"/>
          </p:nvPr>
        </p:nvSpPr>
        <p:spPr/>
        <p:txBody>
          <a:bodyPr rtlCol="0"/>
          <a:lstStyle>
            <a:extLst/>
          </a:lstStyle>
          <a:p>
            <a:r>
              <a:rPr lang="fr-FR" smtClean="0"/>
              <a:t>Modifiez le style du titre</a:t>
            </a:r>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1546142-29B2-49CC-BCC6-A3AD70B4960E}" type="datetime2">
              <a:rPr/>
              <a:pPr/>
              <a:t>Vendredi 15 septembre 2006</a:t>
            </a:fld>
            <a:endParaRPr lang="fr-FR"/>
          </a:p>
        </p:txBody>
      </p:sp>
      <p:sp>
        <p:nvSpPr>
          <p:cNvPr id="3" name="Footer Placeholder 2"/>
          <p:cNvSpPr>
            <a:spLocks noGrp="1"/>
          </p:cNvSpPr>
          <p:nvPr>
            <p:ph type="ftr" sz="quarter" idx="11"/>
          </p:nvPr>
        </p:nvSpPr>
        <p:spPr/>
        <p:txBody>
          <a:bodyPr/>
          <a:lstStyle>
            <a:extLst/>
          </a:lstStyle>
          <a:p>
            <a:endParaRPr lang="fr-FR"/>
          </a:p>
        </p:txBody>
      </p:sp>
      <p:sp>
        <p:nvSpPr>
          <p:cNvPr id="4" name="Slide Number Placeholder 3"/>
          <p:cNvSpPr>
            <a:spLocks noGrp="1"/>
          </p:cNvSpPr>
          <p:nvPr>
            <p:ph type="sldNum" sz="quarter" idx="12"/>
          </p:nvPr>
        </p:nvSpPr>
        <p:spPr/>
        <p:txBody>
          <a:bodyPr/>
          <a:lstStyle>
            <a:extLst/>
          </a:lstStyle>
          <a:p>
            <a:fld id="{BC410EEA-824F-4D46-AFE7-60426C8C06B0}" type="slidenum">
              <a: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latinLnBrk="0">
              <a:buNone/>
              <a:defRPr lang="fr-FR" sz="2500" b="0">
                <a:solidFill>
                  <a:schemeClr val="accent1"/>
                </a:solidFill>
                <a:effectLst/>
              </a:defRPr>
            </a:lvl1pPr>
            <a:extLst/>
          </a:lstStyle>
          <a:p>
            <a:r>
              <a:rPr lang="fr-FR" smtClean="0"/>
              <a:t>Modifiez le style du titre</a:t>
            </a:r>
            <a:endParaRPr lang="fr-FR"/>
          </a:p>
        </p:txBody>
      </p:sp>
      <p:sp>
        <p:nvSpPr>
          <p:cNvPr id="3" name="Text Placeholder 2"/>
          <p:cNvSpPr>
            <a:spLocks noGrp="1"/>
          </p:cNvSpPr>
          <p:nvPr>
            <p:ph type="body" idx="2"/>
          </p:nvPr>
        </p:nvSpPr>
        <p:spPr>
          <a:xfrm>
            <a:off x="4419600" y="5334000"/>
            <a:ext cx="3974592" cy="914400"/>
          </a:xfrm>
        </p:spPr>
        <p:txBody>
          <a:bodyPr/>
          <a:lstStyle>
            <a:lvl1pPr marL="0" indent="0" algn="r" latinLnBrk="0">
              <a:buNone/>
              <a:defRPr lang="fr-FR" sz="1600"/>
            </a:lvl1pPr>
            <a:lvl2pPr>
              <a:buNone/>
              <a:defRPr lang="fr-FR" sz="1200"/>
            </a:lvl2pPr>
            <a:lvl3pPr>
              <a:buNone/>
              <a:defRPr lang="fr-FR" sz="1000"/>
            </a:lvl3pPr>
            <a:lvl4pPr>
              <a:buNone/>
              <a:defRPr lang="fr-FR" sz="900"/>
            </a:lvl4pPr>
            <a:lvl5pPr>
              <a:buNone/>
              <a:defRPr lang="fr-FR" sz="900"/>
            </a:lvl5pPr>
            <a:extLst/>
          </a:lstStyle>
          <a:p>
            <a:pPr lvl="0"/>
            <a:r>
              <a:rPr lang="fr-FR" smtClean="0"/>
              <a:t>Modifiez les styles du texte du masque</a:t>
            </a:r>
          </a:p>
        </p:txBody>
      </p:sp>
      <p:sp>
        <p:nvSpPr>
          <p:cNvPr id="4" name="Content Placeholder 3"/>
          <p:cNvSpPr>
            <a:spLocks noGrp="1"/>
          </p:cNvSpPr>
          <p:nvPr>
            <p:ph sz="half" idx="1"/>
          </p:nvPr>
        </p:nvSpPr>
        <p:spPr>
          <a:xfrm>
            <a:off x="914400" y="274320"/>
            <a:ext cx="7479792" cy="4572000"/>
          </a:xfrm>
        </p:spPr>
        <p:txBody>
          <a:bodyPr/>
          <a:lstStyle>
            <a:lvl1pPr latinLnBrk="0">
              <a:defRPr lang="fr-FR" sz="3200"/>
            </a:lvl1pPr>
            <a:lvl2pPr>
              <a:defRPr lang="fr-FR" sz="2800"/>
            </a:lvl2pPr>
            <a:lvl3pPr>
              <a:defRPr lang="fr-FR" sz="2400"/>
            </a:lvl3pPr>
            <a:lvl4pPr>
              <a:defRPr lang="fr-FR" sz="2000"/>
            </a:lvl4pPr>
            <a:lvl5pPr>
              <a:defRPr lang="fr-FR" sz="2000"/>
            </a:lvl5pPr>
            <a:extLs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Date Placeholder 4"/>
          <p:cNvSpPr>
            <a:spLocks noGrp="1"/>
          </p:cNvSpPr>
          <p:nvPr>
            <p:ph type="dt" sz="half" idx="10"/>
          </p:nvPr>
        </p:nvSpPr>
        <p:spPr>
          <a:xfrm>
            <a:off x="6727032" y="6407944"/>
            <a:ext cx="1920240" cy="365760"/>
          </a:xfrm>
        </p:spPr>
        <p:txBody>
          <a:bodyPr/>
          <a:lstStyle>
            <a:extLst/>
          </a:lstStyle>
          <a:p>
            <a:fld id="{E86C4691-4882-40A8-AF62-8CF6A18D40B2}" type="datetime2">
              <a:rPr/>
              <a:pPr/>
              <a:t>Vendredi 15 septembre 2006</a:t>
            </a:fld>
            <a:endParaRPr lang="fr-FR"/>
          </a:p>
        </p:txBody>
      </p:sp>
      <p:sp>
        <p:nvSpPr>
          <p:cNvPr id="6" name="Footer Placeholder 5"/>
          <p:cNvSpPr>
            <a:spLocks noGrp="1"/>
          </p:cNvSpPr>
          <p:nvPr>
            <p:ph type="ftr" sz="quarter" idx="11"/>
          </p:nvPr>
        </p:nvSpPr>
        <p:spPr/>
        <p:txBody>
          <a:bodyPr/>
          <a:lstStyle>
            <a:extLst/>
          </a:lstStyle>
          <a:p>
            <a:endParaRPr lang="fr-FR"/>
          </a:p>
        </p:txBody>
      </p:sp>
      <p:sp>
        <p:nvSpPr>
          <p:cNvPr id="7" name="Slide Number Placeholder 6"/>
          <p:cNvSpPr>
            <a:spLocks noGrp="1"/>
          </p:cNvSpPr>
          <p:nvPr>
            <p:ph type="sldNum" sz="quarter" idx="12"/>
          </p:nvPr>
        </p:nvSpPr>
        <p:spPr/>
        <p:txBody>
          <a:bodyPr/>
          <a:lstStyle>
            <a:extLst/>
          </a:lstStyle>
          <a:p>
            <a:fld id="{BC410EEA-824F-4D46-AFE7-60426C8C06B0}" type="slidenum">
              <a:rPr/>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371568"/>
            <a:ext cx="7162800" cy="648232"/>
          </a:xfrm>
          <a:noFill/>
        </p:spPr>
        <p:txBody>
          <a:bodyPr anchor="t"/>
          <a:lstStyle>
            <a:lvl1pPr marL="0" marR="18288" indent="0" algn="r" latinLnBrk="0">
              <a:buNone/>
              <a:defRPr lang="fr-FR" sz="1400"/>
            </a:lvl1pPr>
            <a:lvl2pPr>
              <a:defRPr lang="fr-FR" sz="1200"/>
            </a:lvl2pPr>
            <a:lvl3pPr>
              <a:defRPr lang="fr-FR" sz="1000"/>
            </a:lvl3pPr>
            <a:lvl4pPr>
              <a:defRPr lang="fr-FR" sz="900"/>
            </a:lvl4pPr>
            <a:lvl5pPr>
              <a:defRPr lang="fr-FR" sz="900"/>
            </a:lvl5pPr>
            <a:extLst/>
          </a:lstStyle>
          <a:p>
            <a:pPr lvl="0"/>
            <a:r>
              <a:rPr lang="fr-FR" smtClean="0"/>
              <a:t>Modifiez les styles du texte du masque</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latinLnBrk="0">
              <a:buNone/>
              <a:defRPr lang="fr-FR" sz="3200"/>
            </a:lvl1pPr>
            <a:extLst/>
          </a:lstStyle>
          <a:p>
            <a:r>
              <a:rPr lang="fr-FR" smtClean="0"/>
              <a:t>Cliquez sur l'icône pour ajouter une image</a:t>
            </a:r>
            <a:endParaRPr lang="fr-FR"/>
          </a:p>
        </p:txBody>
      </p:sp>
      <p:sp>
        <p:nvSpPr>
          <p:cNvPr id="5" name="Date Placeholder 4"/>
          <p:cNvSpPr>
            <a:spLocks noGrp="1"/>
          </p:cNvSpPr>
          <p:nvPr>
            <p:ph type="dt" sz="half" idx="10"/>
          </p:nvPr>
        </p:nvSpPr>
        <p:spPr/>
        <p:txBody>
          <a:bodyPr/>
          <a:lstStyle>
            <a:lvl1pPr latinLnBrk="0">
              <a:defRPr lang="fr-FR">
                <a:solidFill>
                  <a:schemeClr val="tx1"/>
                </a:solidFill>
              </a:defRPr>
            </a:lvl1pPr>
            <a:extLst/>
          </a:lstStyle>
          <a:p>
            <a:fld id="{61C6776A-4DEC-47EE-8A49-2C150ECB5465}" type="datetime2">
              <a:rPr/>
              <a:pPr/>
              <a:t>Vendredi 15 septembre 2006</a:t>
            </a:fld>
            <a:endParaRPr lang="fr-FR">
              <a:solidFill>
                <a:schemeClr val="tx1"/>
              </a:solidFill>
            </a:endParaRPr>
          </a:p>
        </p:txBody>
      </p:sp>
      <p:sp>
        <p:nvSpPr>
          <p:cNvPr id="6" name="Footer Placeholder 5"/>
          <p:cNvSpPr>
            <a:spLocks noGrp="1"/>
          </p:cNvSpPr>
          <p:nvPr>
            <p:ph type="ftr" sz="quarter" idx="11"/>
          </p:nvPr>
        </p:nvSpPr>
        <p:spPr>
          <a:xfrm>
            <a:off x="4380072" y="6407944"/>
            <a:ext cx="2350681" cy="365125"/>
          </a:xfrm>
        </p:spPr>
        <p:txBody>
          <a:bodyPr/>
          <a:lstStyle>
            <a:lvl1pPr latinLnBrk="0">
              <a:defRPr lang="fr-FR">
                <a:solidFill>
                  <a:schemeClr val="tx1"/>
                </a:solidFill>
              </a:defRPr>
            </a:lvl1pPr>
            <a:extLst/>
          </a:lstStyle>
          <a:p>
            <a:endParaRPr lang="fr-FR">
              <a:solidFill>
                <a:schemeClr val="tx1"/>
              </a:solidFill>
            </a:endParaRPr>
          </a:p>
        </p:txBody>
      </p:sp>
      <p:sp>
        <p:nvSpPr>
          <p:cNvPr id="7" name="Slide Number Placeholder 6"/>
          <p:cNvSpPr>
            <a:spLocks noGrp="1"/>
          </p:cNvSpPr>
          <p:nvPr>
            <p:ph type="sldNum" sz="quarter" idx="12"/>
          </p:nvPr>
        </p:nvSpPr>
        <p:spPr/>
        <p:txBody>
          <a:bodyPr/>
          <a:lstStyle>
            <a:lvl1pPr latinLnBrk="0">
              <a:defRPr lang="fr-FR">
                <a:solidFill>
                  <a:schemeClr val="tx1"/>
                </a:solidFill>
              </a:defRPr>
            </a:lvl1pPr>
            <a:extLst/>
          </a:lstStyle>
          <a:p>
            <a:fld id="{BC410EEA-824F-4D46-AFE7-60426C8C06B0}" type="slidenum">
              <a:rPr/>
              <a:pPr/>
              <a:t>‹N°›</a:t>
            </a:fld>
            <a:endParaRPr lang="fr-FR">
              <a:solidFill>
                <a:schemeClr val="tx1"/>
              </a:solidFill>
            </a:endParaRPr>
          </a:p>
        </p:txBody>
      </p:sp>
      <p:sp>
        <p:nvSpPr>
          <p:cNvPr id="2" name="Title 1"/>
          <p:cNvSpPr>
            <a:spLocks noGrp="1"/>
          </p:cNvSpPr>
          <p:nvPr>
            <p:ph type="title"/>
          </p:nvPr>
        </p:nvSpPr>
        <p:spPr>
          <a:xfrm>
            <a:off x="228600" y="4807688"/>
            <a:ext cx="8075432" cy="562672"/>
          </a:xfrm>
          <a:noFill/>
        </p:spPr>
        <p:txBody>
          <a:bodyPr anchor="t">
            <a:sp3d prstMaterial="softEdge"/>
          </a:bodyPr>
          <a:lstStyle>
            <a:lvl1pPr marR="0" algn="r" latinLnBrk="0">
              <a:buNone/>
              <a:defRPr lang="fr-FR" sz="3000" b="0">
                <a:solidFill>
                  <a:schemeClr val="accent1"/>
                </a:solidFill>
                <a:effectLst>
                  <a:outerShdw blurRad="50800" dist="25000" dir="5400000" algn="t" rotWithShape="0">
                    <a:prstClr val="black">
                      <a:alpha val="45000"/>
                    </a:prstClr>
                  </a:outerShdw>
                </a:effectLst>
              </a:defRPr>
            </a:lvl1pPr>
            <a:extLst/>
          </a:lstStyle>
          <a:p>
            <a:r>
              <a:rPr lang="fr-FR" smtClean="0"/>
              <a:t>Modifiez le style du titre</a:t>
            </a:r>
            <a:endParaRPr lang="fr-FR"/>
          </a:p>
        </p:txBody>
      </p:sp>
      <p:sp>
        <p:nvSpPr>
          <p:cNvPr id="8" name="Shape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fr-FR"/>
          </a:p>
        </p:txBody>
      </p:sp>
      <p:sp>
        <p:nvSpPr>
          <p:cNvPr id="9" name="Shape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fr-F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fr-F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fr-F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endParaRPr lang="fr-F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hape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fr-FR"/>
          </a:p>
        </p:txBody>
      </p:sp>
      <p:sp>
        <p:nvSpPr>
          <p:cNvPr id="12" name="Shape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fr-F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fr-F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fr-FR"/>
              <a:t>Cliquer ici pour modifier le style du titre du masque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a:r>
              <a:rPr lang="fr-FR"/>
              <a:t>Cliquer ici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a:p>
            <a:pPr lvl="5"/>
            <a:r>
              <a:rPr lang="fr-FR"/>
              <a:t>Sixième niveau</a:t>
            </a:r>
          </a:p>
          <a:p>
            <a:pPr lvl="6"/>
            <a:r>
              <a:rPr lang="fr-FR"/>
              <a:t>Septième niveau</a:t>
            </a:r>
          </a:p>
          <a:p>
            <a:pPr lvl="7"/>
            <a:r>
              <a:rPr lang="fr-FR"/>
              <a:t>Huitième niveau</a:t>
            </a:r>
          </a:p>
          <a:p>
            <a:pPr lvl="8"/>
            <a:r>
              <a:rPr lang="fr-FR"/>
              <a:t>Neuvième niveau</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latinLnBrk="0">
              <a:defRPr lang="fr-FR" sz="1000">
                <a:solidFill>
                  <a:schemeClr val="tx1"/>
                </a:solidFill>
              </a:defRPr>
            </a:lvl1pPr>
            <a:extLst/>
          </a:lstStyle>
          <a:p>
            <a:fld id="{D10E14BF-C004-4398-9186-5EE680724D95}" type="datetime2">
              <a:rPr/>
              <a:pPr/>
              <a:t>Vendredi 15 septembre 2006</a:t>
            </a:fld>
            <a:endParaRPr lang="fr-FR" sz="1000">
              <a:solidFill>
                <a:schemeClr val="tx1"/>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latinLnBrk="0">
              <a:defRPr lang="fr-FR" sz="1000">
                <a:solidFill>
                  <a:schemeClr val="tx1"/>
                </a:solidFill>
              </a:defRPr>
            </a:lvl1pPr>
            <a:extLst/>
          </a:lstStyle>
          <a:p>
            <a:pPr algn="r"/>
            <a:endParaRPr lang="fr-FR" sz="100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latinLnBrk="0">
              <a:defRPr lang="fr-FR" sz="1000" b="0">
                <a:solidFill>
                  <a:schemeClr val="tx1"/>
                </a:solidFill>
              </a:defRPr>
            </a:lvl1pPr>
            <a:extLst/>
          </a:lstStyle>
          <a:p>
            <a:fld id="{45292C34-3E5E-4BA5-AF54-F1601B144FB0}" type="slidenum">
              <a:rPr lang="fr-FR" sz="1400">
                <a:solidFill>
                  <a:schemeClr val="tx2">
                    <a:shade val="50000"/>
                  </a:schemeClr>
                </a:solidFill>
              </a:rPr>
              <a:pPr/>
              <a:t>‹N°›</a:t>
            </a:fld>
            <a:endParaRPr lang="fr-FR"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rtl="0" eaLnBrk="1" latinLnBrk="0" hangingPunct="1">
        <a:spcBef>
          <a:spcPct val="0"/>
        </a:spcBef>
        <a:buNone/>
        <a:defRPr lang="fr-FR"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5000"/>
        <a:buFont typeface="Wingdings 3"/>
        <a:buChar char=""/>
        <a:defRPr lang="fr-FR"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lang="fr-FR"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lang="fr-FR"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lang="fr-FR"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lang="fr-FR"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lang="fr-FR"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lang="fr-FR"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lang="fr-FR"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lang="fr-FR" sz="1600" kern="1200" baseline="0">
          <a:solidFill>
            <a:schemeClr val="tx1"/>
          </a:solidFill>
          <a:latin typeface="+mn-lt"/>
          <a:ea typeface="+mn-ea"/>
          <a:cs typeface="+mn-cs"/>
        </a:defRPr>
      </a:lvl9pPr>
      <a:extLst/>
    </p:bodyStyle>
    <p:otherStyle>
      <a:lvl1pPr marL="0" algn="l" rtl="0" eaLnBrk="1" latinLnBrk="0" hangingPunct="1">
        <a:defRPr lang="fr-FR" kern="1200">
          <a:solidFill>
            <a:schemeClr val="tx1"/>
          </a:solidFill>
          <a:latin typeface="+mn-lt"/>
          <a:ea typeface="+mn-ea"/>
          <a:cs typeface="+mn-cs"/>
        </a:defRPr>
      </a:lvl1pPr>
      <a:lvl2pPr marL="457200" algn="l" rtl="0" eaLnBrk="1" hangingPunct="1">
        <a:defRPr lang="fr-FR" kern="1200">
          <a:solidFill>
            <a:schemeClr val="tx1"/>
          </a:solidFill>
          <a:latin typeface="+mn-lt"/>
          <a:ea typeface="+mn-ea"/>
          <a:cs typeface="+mn-cs"/>
        </a:defRPr>
      </a:lvl2pPr>
      <a:lvl3pPr marL="914400" algn="l" rtl="0" eaLnBrk="1" hangingPunct="1">
        <a:defRPr lang="fr-FR" kern="1200">
          <a:solidFill>
            <a:schemeClr val="tx1"/>
          </a:solidFill>
          <a:latin typeface="+mn-lt"/>
          <a:ea typeface="+mn-ea"/>
          <a:cs typeface="+mn-cs"/>
        </a:defRPr>
      </a:lvl3pPr>
      <a:lvl4pPr marL="1371600" algn="l" rtl="0" eaLnBrk="1" hangingPunct="1">
        <a:defRPr lang="fr-FR" kern="1200">
          <a:solidFill>
            <a:schemeClr val="tx1"/>
          </a:solidFill>
          <a:latin typeface="+mn-lt"/>
          <a:ea typeface="+mn-ea"/>
          <a:cs typeface="+mn-cs"/>
        </a:defRPr>
      </a:lvl4pPr>
      <a:lvl5pPr marL="1828800" algn="l" rtl="0" eaLnBrk="1" hangingPunct="1">
        <a:defRPr lang="fr-FR" kern="1200">
          <a:solidFill>
            <a:schemeClr val="tx1"/>
          </a:solidFill>
          <a:latin typeface="+mn-lt"/>
          <a:ea typeface="+mn-ea"/>
          <a:cs typeface="+mn-cs"/>
        </a:defRPr>
      </a:lvl5pPr>
      <a:lvl6pPr marL="2286000" algn="l" rtl="0" eaLnBrk="1" hangingPunct="1">
        <a:defRPr lang="fr-FR" kern="1200">
          <a:solidFill>
            <a:schemeClr val="tx1"/>
          </a:solidFill>
          <a:latin typeface="+mn-lt"/>
          <a:ea typeface="+mn-ea"/>
          <a:cs typeface="+mn-cs"/>
        </a:defRPr>
      </a:lvl6pPr>
      <a:lvl7pPr marL="2743200" algn="l" rtl="0" eaLnBrk="1" hangingPunct="1">
        <a:defRPr lang="fr-FR" kern="1200">
          <a:solidFill>
            <a:schemeClr val="tx1"/>
          </a:solidFill>
          <a:latin typeface="+mn-lt"/>
          <a:ea typeface="+mn-ea"/>
          <a:cs typeface="+mn-cs"/>
        </a:defRPr>
      </a:lvl7pPr>
      <a:lvl8pPr marL="3200400" algn="l" rtl="0" eaLnBrk="1" hangingPunct="1">
        <a:defRPr lang="fr-FR" kern="1200">
          <a:solidFill>
            <a:schemeClr val="tx1"/>
          </a:solidFill>
          <a:latin typeface="+mn-lt"/>
          <a:ea typeface="+mn-ea"/>
          <a:cs typeface="+mn-cs"/>
        </a:defRPr>
      </a:lvl8pPr>
      <a:lvl9pPr marL="3657600" algn="l" rtl="0" eaLnBrk="1" hangingPunct="1">
        <a:defRPr lang="fr-F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p:cNvSpPr>
          <p:nvPr/>
        </p:nvSpPr>
        <p:spPr>
          <a:xfrm>
            <a:off x="611560" y="1268760"/>
            <a:ext cx="7772400" cy="1296144"/>
          </a:xfrm>
          <a:prstGeom prst="rect">
            <a:avLst/>
          </a:prstGeom>
        </p:spPr>
        <p:txBody>
          <a:bodyPr vert="horz">
            <a:noAutofit/>
          </a:bodyPr>
          <a:lstStyle>
            <a:lvl1pPr marL="0" marR="64008" indent="0" algn="r" rtl="0" eaLnBrk="1" latinLnBrk="0" hangingPunct="1">
              <a:spcBef>
                <a:spcPts val="400"/>
              </a:spcBef>
              <a:spcAft>
                <a:spcPts val="0"/>
              </a:spcAft>
              <a:buClr>
                <a:schemeClr val="accent1"/>
              </a:buClr>
              <a:buSzPct val="65000"/>
              <a:buFont typeface="Wingdings 3"/>
              <a:buNone/>
              <a:defRPr lang="fr-FR"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lang="fr-FR"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lang="fr-FR"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lang="fr-FR"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lang="fr-FR"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lang="fr-FR"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lang="fr-FR"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lang="fr-FR"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lang="fr-FR" sz="1600" kern="1200" baseline="0">
                <a:solidFill>
                  <a:schemeClr val="tx1"/>
                </a:solidFill>
                <a:latin typeface="+mn-lt"/>
                <a:ea typeface="+mn-ea"/>
                <a:cs typeface="+mn-cs"/>
              </a:defRPr>
            </a:lvl9pPr>
            <a:extLst/>
          </a:lstStyle>
          <a:p>
            <a:pPr algn="ctr"/>
            <a:r>
              <a:rPr lang="fr-FR" sz="4000" dirty="0"/>
              <a:t>Contrôle d'accès au </a:t>
            </a:r>
            <a:r>
              <a:rPr lang="fr-FR" sz="4000" dirty="0" smtClean="0"/>
              <a:t>réseau</a:t>
            </a:r>
          </a:p>
          <a:p>
            <a:pPr algn="ctr"/>
            <a:r>
              <a:rPr lang="fr-FR" sz="4000" dirty="0" smtClean="0"/>
              <a:t>en </a:t>
            </a:r>
            <a:r>
              <a:rPr lang="fr-FR" sz="4000" dirty="0"/>
              <a:t>utilisant NAP</a:t>
            </a:r>
            <a:endParaRPr lang="fr-FR" sz="3800" b="1" dirty="0"/>
          </a:p>
        </p:txBody>
      </p:sp>
      <p:pic>
        <p:nvPicPr>
          <p:cNvPr id="7" name="Picture 2" descr="C:\Users\leveque.IGBMC\Documents\Présentation PPT\Windows Server 200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6021288"/>
            <a:ext cx="1942555" cy="6507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Users\leveque.IGBMC\Documents\Présentation PPT\SecuriteBoucli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6042" y="6021288"/>
            <a:ext cx="694161" cy="702948"/>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6565566" y="5013176"/>
            <a:ext cx="2556000" cy="252000"/>
          </a:xfrm>
          <a:prstGeom prst="rect">
            <a:avLst/>
          </a:prstGeom>
          <a:noFill/>
        </p:spPr>
        <p:txBody>
          <a:bodyPr wrap="none" rtlCol="0">
            <a:spAutoFit/>
          </a:bodyPr>
          <a:lstStyle/>
          <a:p>
            <a:r>
              <a:rPr lang="fr-FR" sz="1200" dirty="0" smtClean="0"/>
              <a:t>NAP = Network Access Protection</a:t>
            </a:r>
            <a:endParaRPr lang="fr-FR" sz="1200" dirty="0"/>
          </a:p>
        </p:txBody>
      </p:sp>
      <p:sp>
        <p:nvSpPr>
          <p:cNvPr id="11" name="Sous-titre 2"/>
          <p:cNvSpPr>
            <a:spLocks noGrp="1"/>
          </p:cNvSpPr>
          <p:nvPr>
            <p:ph type="subTitle" idx="1"/>
          </p:nvPr>
        </p:nvSpPr>
        <p:spPr>
          <a:xfrm>
            <a:off x="624297" y="3212976"/>
            <a:ext cx="7772400" cy="1199704"/>
          </a:xfrm>
        </p:spPr>
        <p:txBody>
          <a:bodyPr/>
          <a:lstStyle/>
          <a:p>
            <a:r>
              <a:rPr lang="fr-FR" dirty="0" smtClean="0"/>
              <a:t>Pôle Réseaux et Systèmes Windows - IGBMC</a:t>
            </a:r>
          </a:p>
          <a:p>
            <a:r>
              <a:rPr lang="fr-FR" dirty="0" smtClean="0"/>
              <a:t>Guillaume SEITH/Damien LEVEQUE</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Groupe IGBMC</a:t>
            </a:r>
          </a:p>
          <a:p>
            <a:pPr lvl="1"/>
            <a:r>
              <a:rPr lang="fr-FR" dirty="0" smtClean="0"/>
              <a:t>Accès au stockage</a:t>
            </a:r>
          </a:p>
          <a:p>
            <a:pPr lvl="1"/>
            <a:r>
              <a:rPr lang="fr-FR" dirty="0" smtClean="0"/>
              <a:t>Accès au serveur de calcul</a:t>
            </a:r>
          </a:p>
          <a:p>
            <a:pPr lvl="1"/>
            <a:r>
              <a:rPr lang="fr-FR" dirty="0" smtClean="0"/>
              <a:t>Accès à internet / intranet</a:t>
            </a:r>
          </a:p>
          <a:p>
            <a:pPr lvl="1"/>
            <a:r>
              <a:rPr lang="fr-FR" dirty="0" smtClean="0"/>
              <a:t>Accès à la messagerie</a:t>
            </a:r>
          </a:p>
          <a:p>
            <a:pPr marL="393192" lvl="1" indent="0">
              <a:buNone/>
            </a:pPr>
            <a:endParaRPr lang="fr-FR" dirty="0" smtClean="0"/>
          </a:p>
          <a:p>
            <a:r>
              <a:rPr lang="fr-FR" dirty="0" smtClean="0"/>
              <a:t>Groupe invités</a:t>
            </a:r>
          </a:p>
          <a:p>
            <a:pPr lvl="1"/>
            <a:r>
              <a:rPr lang="fr-FR" dirty="0" smtClean="0"/>
              <a:t>Accès à internet</a:t>
            </a:r>
            <a:r>
              <a:rPr lang="fr-FR" dirty="0"/>
              <a:t> / intranet</a:t>
            </a:r>
            <a:endParaRPr lang="fr-FR" dirty="0" smtClean="0"/>
          </a:p>
          <a:p>
            <a:pPr lvl="1"/>
            <a:r>
              <a:rPr lang="fr-FR" dirty="0" smtClean="0"/>
              <a:t>Accès à la messagerie</a:t>
            </a:r>
            <a:endParaRPr lang="fr-FR" dirty="0"/>
          </a:p>
        </p:txBody>
      </p:sp>
      <p:sp>
        <p:nvSpPr>
          <p:cNvPr id="3" name="Titre 2"/>
          <p:cNvSpPr>
            <a:spLocks noGrp="1"/>
          </p:cNvSpPr>
          <p:nvPr>
            <p:ph type="title"/>
          </p:nvPr>
        </p:nvSpPr>
        <p:spPr/>
        <p:txBody>
          <a:bodyPr>
            <a:normAutofit/>
          </a:bodyPr>
          <a:lstStyle/>
          <a:p>
            <a:r>
              <a:rPr lang="fr-FR" dirty="0"/>
              <a:t>Règles et </a:t>
            </a:r>
            <a:r>
              <a:rPr lang="fr-FR" dirty="0" smtClean="0"/>
              <a:t>filtrage</a:t>
            </a:r>
            <a:endParaRPr lang="fr-FR" dirty="0"/>
          </a:p>
        </p:txBody>
      </p:sp>
    </p:spTree>
    <p:extLst>
      <p:ext uri="{BB962C8B-B14F-4D97-AF65-F5344CB8AC3E}">
        <p14:creationId xmlns:p14="http://schemas.microsoft.com/office/powerpoint/2010/main" val="3787803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8"/>
            <a:ext cx="8363272" cy="4525963"/>
          </a:xfrm>
        </p:spPr>
        <p:txBody>
          <a:bodyPr>
            <a:normAutofit lnSpcReduction="10000"/>
          </a:bodyPr>
          <a:lstStyle/>
          <a:p>
            <a:r>
              <a:rPr lang="fr-FR" sz="2400" dirty="0" smtClean="0"/>
              <a:t>Postes Windows dans le domaine =&gt; Par stratégies</a:t>
            </a:r>
          </a:p>
          <a:p>
            <a:pPr lvl="1"/>
            <a:r>
              <a:rPr lang="fr-FR" sz="2000" dirty="0"/>
              <a:t>Passage de la carte en adressage dynamique</a:t>
            </a:r>
          </a:p>
          <a:p>
            <a:pPr lvl="1"/>
            <a:r>
              <a:rPr lang="fr-FR" sz="2000" dirty="0"/>
              <a:t>Activation du service </a:t>
            </a:r>
            <a:r>
              <a:rPr lang="fr-FR" sz="1400" dirty="0"/>
              <a:t>« Configuration automatique de réseau câblé</a:t>
            </a:r>
            <a:r>
              <a:rPr lang="fr-FR" sz="1200" dirty="0"/>
              <a:t> </a:t>
            </a:r>
            <a:r>
              <a:rPr lang="fr-FR" sz="1400" dirty="0"/>
              <a:t>»</a:t>
            </a:r>
          </a:p>
          <a:p>
            <a:pPr lvl="1"/>
            <a:r>
              <a:rPr lang="fr-FR" sz="2000" dirty="0"/>
              <a:t>Activation du service </a:t>
            </a:r>
            <a:r>
              <a:rPr lang="fr-FR" sz="1400" dirty="0"/>
              <a:t>« Agent de protection d’accès réseau »</a:t>
            </a:r>
          </a:p>
          <a:p>
            <a:pPr lvl="1"/>
            <a:r>
              <a:rPr lang="fr-FR" sz="2000" dirty="0"/>
              <a:t>Activation de l’authentification 802.1X</a:t>
            </a:r>
            <a:r>
              <a:rPr lang="fr-FR" sz="1200" dirty="0"/>
              <a:t> (paramètres carte réseau)</a:t>
            </a:r>
          </a:p>
          <a:p>
            <a:pPr lvl="1"/>
            <a:endParaRPr lang="fr-FR" sz="2000" dirty="0" smtClean="0"/>
          </a:p>
          <a:p>
            <a:r>
              <a:rPr lang="fr-FR" sz="2400" dirty="0" smtClean="0"/>
              <a:t>Postes Windows / Linux hors du domaine</a:t>
            </a:r>
          </a:p>
          <a:p>
            <a:pPr lvl="1"/>
            <a:r>
              <a:rPr lang="fr-FR" sz="2000" dirty="0"/>
              <a:t>Authentification par adresse MAC =&gt; </a:t>
            </a:r>
            <a:r>
              <a:rPr lang="fr-FR" sz="2000" dirty="0" smtClean="0"/>
              <a:t>ajouté </a:t>
            </a:r>
            <a:r>
              <a:rPr lang="fr-FR" sz="2000" dirty="0"/>
              <a:t>dans </a:t>
            </a:r>
            <a:r>
              <a:rPr lang="fr-FR" sz="2000" dirty="0" smtClean="0"/>
              <a:t>l’annuaire</a:t>
            </a:r>
          </a:p>
          <a:p>
            <a:pPr lvl="1"/>
            <a:r>
              <a:rPr lang="fr-FR" sz="2000" dirty="0" smtClean="0"/>
              <a:t>Authentification 802.1X =&gt; Non utilisé</a:t>
            </a:r>
            <a:endParaRPr lang="fr-FR" sz="2000" dirty="0"/>
          </a:p>
          <a:p>
            <a:pPr lvl="1"/>
            <a:endParaRPr lang="fr-FR" sz="2000" dirty="0" smtClean="0"/>
          </a:p>
          <a:p>
            <a:r>
              <a:rPr lang="fr-FR" sz="2400" dirty="0" smtClean="0"/>
              <a:t>Postes Macintosh</a:t>
            </a:r>
          </a:p>
          <a:p>
            <a:pPr lvl="1"/>
            <a:r>
              <a:rPr lang="fr-FR" sz="2000" dirty="0" smtClean="0"/>
              <a:t>Authentification par adresse MAC =&gt; ajouté dans l’annuaire</a:t>
            </a:r>
          </a:p>
          <a:p>
            <a:pPr lvl="1"/>
            <a:r>
              <a:rPr lang="fr-FR" sz="2000" dirty="0" smtClean="0"/>
              <a:t>Configuration 802.1X </a:t>
            </a:r>
            <a:r>
              <a:rPr lang="fr-FR" sz="2000" dirty="0" smtClean="0"/>
              <a:t>=&gt; Configuré manuellement</a:t>
            </a:r>
            <a:endParaRPr lang="fr-FR" sz="2000" dirty="0" smtClean="0"/>
          </a:p>
        </p:txBody>
      </p:sp>
      <p:sp>
        <p:nvSpPr>
          <p:cNvPr id="3" name="Titre 2"/>
          <p:cNvSpPr>
            <a:spLocks noGrp="1"/>
          </p:cNvSpPr>
          <p:nvPr>
            <p:ph type="title"/>
          </p:nvPr>
        </p:nvSpPr>
        <p:spPr/>
        <p:txBody>
          <a:bodyPr/>
          <a:lstStyle/>
          <a:p>
            <a:r>
              <a:rPr lang="fr-FR" dirty="0" smtClean="0"/>
              <a:t>Mise en </a:t>
            </a:r>
            <a:r>
              <a:rPr lang="fr-FR" dirty="0" smtClean="0"/>
              <a:t>place à l’IGBMC</a:t>
            </a:r>
            <a:endParaRPr lang="fr-FR" dirty="0"/>
          </a:p>
        </p:txBody>
      </p:sp>
    </p:spTree>
    <p:extLst>
      <p:ext uri="{BB962C8B-B14F-4D97-AF65-F5344CB8AC3E}">
        <p14:creationId xmlns:p14="http://schemas.microsoft.com/office/powerpoint/2010/main" val="1605932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L’interface de gestion</a:t>
            </a:r>
            <a:endParaRPr lang="fr-FR" dirty="0"/>
          </a:p>
        </p:txBody>
      </p:sp>
      <p:pic>
        <p:nvPicPr>
          <p:cNvPr id="2" name="Picture 3" descr="G:\interfaceWebN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84784"/>
            <a:ext cx="8948138" cy="3862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402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109728" indent="0">
              <a:buNone/>
            </a:pPr>
            <a:endParaRPr lang="fr-FR" sz="3200" b="1" dirty="0" smtClean="0"/>
          </a:p>
          <a:p>
            <a:pPr marL="109728" indent="0">
              <a:buNone/>
            </a:pPr>
            <a:endParaRPr lang="fr-FR" sz="2000" b="1" dirty="0" smtClean="0"/>
          </a:p>
          <a:p>
            <a:pPr marL="109728" indent="0">
              <a:buNone/>
            </a:pPr>
            <a:endParaRPr lang="fr-FR" sz="2000" b="1" dirty="0"/>
          </a:p>
          <a:p>
            <a:pPr marL="109728" indent="0">
              <a:buNone/>
            </a:pPr>
            <a:r>
              <a:rPr lang="fr-FR" sz="2000" b="1" dirty="0"/>
              <a:t>	</a:t>
            </a:r>
            <a:r>
              <a:rPr lang="fr-FR" sz="2000" b="1" dirty="0" smtClean="0"/>
              <a:t>		</a:t>
            </a:r>
            <a:r>
              <a:rPr lang="fr-FR" sz="2000" b="1" u="sng" dirty="0" smtClean="0"/>
              <a:t>Pour nous contacter</a:t>
            </a:r>
          </a:p>
          <a:p>
            <a:pPr marL="109728" indent="0">
              <a:buNone/>
            </a:pPr>
            <a:r>
              <a:rPr lang="fr-FR" sz="2000" b="1" dirty="0" smtClean="0">
                <a:solidFill>
                  <a:schemeClr val="accent4"/>
                </a:solidFill>
              </a:rPr>
              <a:t>		Damien LEVEQUE   /	Guillaume SEITH	</a:t>
            </a:r>
          </a:p>
          <a:p>
            <a:pPr marL="109728" indent="0">
              <a:buNone/>
            </a:pPr>
            <a:r>
              <a:rPr lang="fr-FR" sz="2000" b="1" dirty="0" smtClean="0">
                <a:solidFill>
                  <a:schemeClr val="accent4"/>
                </a:solidFill>
              </a:rPr>
              <a:t>		leveque@igbmc.fr  / guiseith@igbmc.fr</a:t>
            </a:r>
            <a:endParaRPr lang="fr-FR" sz="2000" b="1" dirty="0">
              <a:solidFill>
                <a:schemeClr val="accent4"/>
              </a:solidFill>
            </a:endParaRPr>
          </a:p>
        </p:txBody>
      </p:sp>
      <p:sp>
        <p:nvSpPr>
          <p:cNvPr id="3" name="Titre 2"/>
          <p:cNvSpPr>
            <a:spLocks noGrp="1"/>
          </p:cNvSpPr>
          <p:nvPr>
            <p:ph type="title"/>
          </p:nvPr>
        </p:nvSpPr>
        <p:spPr/>
        <p:txBody>
          <a:bodyPr>
            <a:normAutofit/>
          </a:bodyPr>
          <a:lstStyle/>
          <a:p>
            <a:r>
              <a:rPr lang="fr-FR" dirty="0" smtClean="0"/>
              <a:t>Avez-vous des questions ?</a:t>
            </a:r>
            <a:endParaRPr lang="fr-FR" dirty="0"/>
          </a:p>
        </p:txBody>
      </p:sp>
    </p:spTree>
    <p:extLst>
      <p:ext uri="{BB962C8B-B14F-4D97-AF65-F5344CB8AC3E}">
        <p14:creationId xmlns:p14="http://schemas.microsoft.com/office/powerpoint/2010/main" val="2006198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Contexte (1/2)</a:t>
            </a:r>
            <a:endParaRPr lang="fr-FR" dirty="0"/>
          </a:p>
        </p:txBody>
      </p:sp>
      <p:sp>
        <p:nvSpPr>
          <p:cNvPr id="4" name="Espace réservé du contenu 1"/>
          <p:cNvSpPr>
            <a:spLocks noGrp="1"/>
          </p:cNvSpPr>
          <p:nvPr>
            <p:ph idx="1"/>
          </p:nvPr>
        </p:nvSpPr>
        <p:spPr>
          <a:xfrm>
            <a:off x="457200" y="1481328"/>
            <a:ext cx="8229600" cy="4525963"/>
          </a:xfrm>
        </p:spPr>
        <p:txBody>
          <a:bodyPr/>
          <a:lstStyle/>
          <a:p>
            <a:r>
              <a:rPr lang="fr-FR" dirty="0" smtClean="0"/>
              <a:t>Réseau:</a:t>
            </a:r>
          </a:p>
          <a:p>
            <a:pPr lvl="1"/>
            <a:r>
              <a:rPr lang="fr-FR" dirty="0" smtClean="0"/>
              <a:t>Sur 3 bâtiments (IGBMC, ICS, CEBGS).</a:t>
            </a:r>
          </a:p>
          <a:p>
            <a:pPr lvl="1"/>
            <a:r>
              <a:rPr lang="fr-FR" dirty="0" smtClean="0"/>
              <a:t>80 équipements.</a:t>
            </a:r>
          </a:p>
          <a:p>
            <a:pPr lvl="1"/>
            <a:r>
              <a:rPr lang="fr-FR" dirty="0" err="1" smtClean="0"/>
              <a:t>Enterasys</a:t>
            </a:r>
            <a:r>
              <a:rPr lang="fr-FR" dirty="0" smtClean="0"/>
              <a:t>, HP, </a:t>
            </a:r>
            <a:r>
              <a:rPr lang="fr-FR" dirty="0" err="1" smtClean="0"/>
              <a:t>Juniper</a:t>
            </a:r>
            <a:r>
              <a:rPr lang="fr-FR" dirty="0" smtClean="0"/>
              <a:t>.</a:t>
            </a:r>
          </a:p>
          <a:p>
            <a:pPr lvl="1"/>
            <a:r>
              <a:rPr lang="fr-FR" dirty="0" smtClean="0"/>
              <a:t>850 utilisateurs (Windows, </a:t>
            </a:r>
            <a:r>
              <a:rPr lang="fr-FR" dirty="0" err="1" smtClean="0"/>
              <a:t>MacOS</a:t>
            </a:r>
            <a:r>
              <a:rPr lang="fr-FR" dirty="0" smtClean="0"/>
              <a:t>, Linux,…)</a:t>
            </a:r>
          </a:p>
          <a:p>
            <a:pPr lvl="1"/>
            <a:endParaRPr lang="fr-FR" dirty="0"/>
          </a:p>
          <a:p>
            <a:r>
              <a:rPr lang="fr-FR" dirty="0" smtClean="0"/>
              <a:t>Découpage:</a:t>
            </a:r>
          </a:p>
          <a:p>
            <a:pPr lvl="1"/>
            <a:r>
              <a:rPr lang="fr-FR" dirty="0" smtClean="0"/>
              <a:t>Grandes plages IP fixes.</a:t>
            </a:r>
          </a:p>
          <a:p>
            <a:pPr lvl="1"/>
            <a:r>
              <a:rPr lang="fr-FR" dirty="0" smtClean="0"/>
              <a:t>Routage en cœur de réseau.</a:t>
            </a:r>
          </a:p>
          <a:p>
            <a:pPr lvl="1"/>
            <a:r>
              <a:rPr lang="fr-FR" dirty="0"/>
              <a:t>Plusieurs réseaux IP dans le même VLAN!</a:t>
            </a:r>
          </a:p>
          <a:p>
            <a:pPr lvl="1"/>
            <a:endParaRPr lang="fr-FR" dirty="0"/>
          </a:p>
        </p:txBody>
      </p:sp>
    </p:spTree>
    <p:extLst>
      <p:ext uri="{BB962C8B-B14F-4D97-AF65-F5344CB8AC3E}">
        <p14:creationId xmlns:p14="http://schemas.microsoft.com/office/powerpoint/2010/main" val="3103129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Redécoupage du réseau</a:t>
            </a:r>
          </a:p>
          <a:p>
            <a:pPr lvl="1"/>
            <a:r>
              <a:rPr lang="fr-FR" dirty="0" smtClean="0"/>
              <a:t>Nouveaux </a:t>
            </a:r>
            <a:r>
              <a:rPr lang="fr-FR" dirty="0" err="1" smtClean="0"/>
              <a:t>VLANs</a:t>
            </a:r>
            <a:r>
              <a:rPr lang="fr-FR" dirty="0" smtClean="0"/>
              <a:t>, ipv6</a:t>
            </a:r>
          </a:p>
          <a:p>
            <a:r>
              <a:rPr lang="fr-FR" dirty="0" smtClean="0"/>
              <a:t>Améliorer la fiabilité</a:t>
            </a:r>
          </a:p>
          <a:p>
            <a:r>
              <a:rPr lang="fr-FR" dirty="0" smtClean="0"/>
              <a:t>Améliorer la sécurité</a:t>
            </a:r>
          </a:p>
          <a:p>
            <a:pPr lvl="1"/>
            <a:r>
              <a:rPr lang="fr-FR" dirty="0" smtClean="0"/>
              <a:t>Ordinateurs personnels, intervenants extérieurs</a:t>
            </a:r>
            <a:endParaRPr lang="fr-FR" dirty="0"/>
          </a:p>
        </p:txBody>
      </p:sp>
      <p:sp>
        <p:nvSpPr>
          <p:cNvPr id="3" name="Titre 2"/>
          <p:cNvSpPr>
            <a:spLocks noGrp="1"/>
          </p:cNvSpPr>
          <p:nvPr>
            <p:ph type="title"/>
          </p:nvPr>
        </p:nvSpPr>
        <p:spPr/>
        <p:txBody>
          <a:bodyPr/>
          <a:lstStyle/>
          <a:p>
            <a:r>
              <a:rPr lang="fr-FR" dirty="0" smtClean="0"/>
              <a:t>Contexte (2/2)</a:t>
            </a:r>
            <a:endParaRPr lang="fr-FR" dirty="0"/>
          </a:p>
        </p:txBody>
      </p:sp>
    </p:spTree>
    <p:extLst>
      <p:ext uri="{BB962C8B-B14F-4D97-AF65-F5344CB8AC3E}">
        <p14:creationId xmlns:p14="http://schemas.microsoft.com/office/powerpoint/2010/main" val="218761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err="1" smtClean="0"/>
              <a:t>Pré-requis</a:t>
            </a:r>
            <a:r>
              <a:rPr lang="fr-FR" dirty="0" smtClean="0"/>
              <a:t>:</a:t>
            </a:r>
          </a:p>
          <a:p>
            <a:pPr lvl="1"/>
            <a:r>
              <a:rPr lang="fr-FR" dirty="0" smtClean="0"/>
              <a:t>Matériels compatibles</a:t>
            </a:r>
          </a:p>
          <a:p>
            <a:pPr lvl="1"/>
            <a:r>
              <a:rPr lang="fr-FR" dirty="0" smtClean="0"/>
              <a:t>Serveur radius</a:t>
            </a:r>
          </a:p>
          <a:p>
            <a:endParaRPr lang="fr-FR" dirty="0" smtClean="0"/>
          </a:p>
          <a:p>
            <a:r>
              <a:rPr lang="fr-FR" dirty="0" smtClean="0"/>
              <a:t>NAC : Network Access Control</a:t>
            </a:r>
          </a:p>
          <a:p>
            <a:pPr lvl="1"/>
            <a:r>
              <a:rPr lang="fr-FR" dirty="0" smtClean="0"/>
              <a:t>Qui accède au réseau ?</a:t>
            </a:r>
          </a:p>
          <a:p>
            <a:r>
              <a:rPr lang="fr-FR" dirty="0" smtClean="0"/>
              <a:t>NAP : Network Access Protection</a:t>
            </a:r>
          </a:p>
          <a:p>
            <a:pPr lvl="1"/>
            <a:r>
              <a:rPr lang="fr-FR" dirty="0" smtClean="0"/>
              <a:t>Idem NAC</a:t>
            </a:r>
          </a:p>
          <a:p>
            <a:pPr lvl="1"/>
            <a:r>
              <a:rPr lang="fr-FR" dirty="0" smtClean="0"/>
              <a:t>+ Etat de santé de la machine (Windows)</a:t>
            </a:r>
          </a:p>
          <a:p>
            <a:endParaRPr lang="fr-FR" dirty="0" smtClean="0"/>
          </a:p>
        </p:txBody>
      </p:sp>
      <p:sp>
        <p:nvSpPr>
          <p:cNvPr id="3" name="Titre 2"/>
          <p:cNvSpPr>
            <a:spLocks noGrp="1"/>
          </p:cNvSpPr>
          <p:nvPr>
            <p:ph type="title"/>
          </p:nvPr>
        </p:nvSpPr>
        <p:spPr/>
        <p:txBody>
          <a:bodyPr/>
          <a:lstStyle/>
          <a:p>
            <a:r>
              <a:rPr lang="fr-FR" dirty="0" smtClean="0"/>
              <a:t>Contrôle d’accès au réseau</a:t>
            </a:r>
            <a:endParaRPr lang="fr-FR" dirty="0"/>
          </a:p>
        </p:txBody>
      </p:sp>
    </p:spTree>
    <p:extLst>
      <p:ext uri="{BB962C8B-B14F-4D97-AF65-F5344CB8AC3E}">
        <p14:creationId xmlns:p14="http://schemas.microsoft.com/office/powerpoint/2010/main" val="1785601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leveque\Documents\Docs professionnel\Présentation PPT\Réseau IGBMC - apré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204864"/>
            <a:ext cx="6029672" cy="4119750"/>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contenu 1"/>
          <p:cNvSpPr>
            <a:spLocks noGrp="1"/>
          </p:cNvSpPr>
          <p:nvPr>
            <p:ph idx="1"/>
          </p:nvPr>
        </p:nvSpPr>
        <p:spPr>
          <a:xfrm>
            <a:off x="467544" y="1340768"/>
            <a:ext cx="8229600" cy="936104"/>
          </a:xfrm>
        </p:spPr>
        <p:txBody>
          <a:bodyPr>
            <a:normAutofit/>
          </a:bodyPr>
          <a:lstStyle/>
          <a:p>
            <a:r>
              <a:rPr lang="fr-FR" sz="2400" dirty="0" smtClean="0"/>
              <a:t>Isoler les ordinateurs potentiellement dangereux</a:t>
            </a:r>
          </a:p>
          <a:p>
            <a:r>
              <a:rPr lang="fr-FR" sz="2400" dirty="0" smtClean="0"/>
              <a:t>Limiter le champ de propagation d’une infection</a:t>
            </a:r>
          </a:p>
          <a:p>
            <a:pPr marL="109728" indent="0">
              <a:buNone/>
            </a:pPr>
            <a:endParaRPr lang="fr-FR" sz="2400" dirty="0"/>
          </a:p>
          <a:p>
            <a:pPr marL="109728" indent="0">
              <a:buNone/>
            </a:pPr>
            <a:endParaRPr lang="fr-FR" sz="2400" dirty="0" smtClean="0"/>
          </a:p>
          <a:p>
            <a:pPr marL="109728" indent="0">
              <a:buNone/>
            </a:pPr>
            <a:endParaRPr lang="fr-FR" sz="2400" dirty="0"/>
          </a:p>
          <a:p>
            <a:pPr marL="109728" indent="0">
              <a:buNone/>
            </a:pPr>
            <a:endParaRPr lang="fr-FR" sz="2400" dirty="0" smtClean="0"/>
          </a:p>
          <a:p>
            <a:pPr marL="109728" indent="0">
              <a:buNone/>
            </a:pPr>
            <a:endParaRPr lang="fr-FR" sz="2400" dirty="0"/>
          </a:p>
          <a:p>
            <a:pPr marL="109728" indent="0">
              <a:buNone/>
            </a:pPr>
            <a:endParaRPr lang="fr-FR" sz="1500" dirty="0"/>
          </a:p>
          <a:p>
            <a:pPr marL="109728" indent="0">
              <a:buNone/>
            </a:pPr>
            <a:endParaRPr lang="fr-FR" sz="2200" dirty="0" smtClean="0"/>
          </a:p>
        </p:txBody>
      </p:sp>
      <p:sp>
        <p:nvSpPr>
          <p:cNvPr id="3" name="Titre 2"/>
          <p:cNvSpPr>
            <a:spLocks noGrp="1"/>
          </p:cNvSpPr>
          <p:nvPr>
            <p:ph type="title"/>
          </p:nvPr>
        </p:nvSpPr>
        <p:spPr/>
        <p:txBody>
          <a:bodyPr>
            <a:normAutofit/>
          </a:bodyPr>
          <a:lstStyle/>
          <a:p>
            <a:r>
              <a:rPr lang="fr-FR" dirty="0" smtClean="0"/>
              <a:t>Evolution du réseau</a:t>
            </a:r>
            <a:endParaRPr lang="fr-FR" dirty="0"/>
          </a:p>
        </p:txBody>
      </p:sp>
      <p:pic>
        <p:nvPicPr>
          <p:cNvPr id="1028" name="Picture 4" descr="C:\Users\leveque\Documents\Docs professionnel\Présentation PPT\Réseau IGBMC - apré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2204864"/>
            <a:ext cx="6029672" cy="411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62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8"/>
                                        </p:tgtEl>
                                      </p:cBhvr>
                                    </p:animEffect>
                                    <p:set>
                                      <p:cBhvr>
                                        <p:cTn id="7"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Notre réseau avant NAP</a:t>
            </a:r>
            <a:endParaRPr lang="fr-FR" dirty="0"/>
          </a:p>
        </p:txBody>
      </p:sp>
      <p:pic>
        <p:nvPicPr>
          <p:cNvPr id="5" name="Picture 2" descr="D:\Docs professionels\Réseau avant N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196752"/>
            <a:ext cx="6801848"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594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Notre réseau avec NAP</a:t>
            </a:r>
            <a:endParaRPr lang="fr-FR" dirty="0"/>
          </a:p>
        </p:txBody>
      </p:sp>
      <p:pic>
        <p:nvPicPr>
          <p:cNvPr id="2050" name="Picture 2" descr="\\home1\profils\leveque\Mes documents\Docs professionnel\Réseau après N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345" y="1035124"/>
            <a:ext cx="6687055" cy="5634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314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Authentification RADIUS avec NAP</a:t>
            </a:r>
            <a:endParaRPr lang="fr-FR" dirty="0"/>
          </a:p>
        </p:txBody>
      </p:sp>
      <p:pic>
        <p:nvPicPr>
          <p:cNvPr id="1026" name="Picture 2" descr="\\home1\profils\leveque\Mes documents\Docs professionnel\Présentation PPT\NAPFeatAl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084659"/>
            <a:ext cx="7618413" cy="580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137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Plan d’adressage </a:t>
            </a:r>
            <a:r>
              <a:rPr lang="fr-FR" sz="3900" dirty="0" smtClean="0"/>
              <a:t>IGBMC/ICS/CEBGS</a:t>
            </a:r>
            <a:endParaRPr lang="fr-FR" sz="3900" dirty="0"/>
          </a:p>
        </p:txBody>
      </p:sp>
      <p:pic>
        <p:nvPicPr>
          <p:cNvPr id="6" name="Espace réservé du conten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3877" y="1293788"/>
            <a:ext cx="7088563" cy="5375572"/>
          </a:xfrm>
        </p:spPr>
      </p:pic>
    </p:spTree>
    <p:extLst>
      <p:ext uri="{BB962C8B-B14F-4D97-AF65-F5344CB8AC3E}">
        <p14:creationId xmlns:p14="http://schemas.microsoft.com/office/powerpoint/2010/main" val="11627041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ainstrmSess">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130000" t="-95000" r="40000" b="21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9924D1ECC420D47A2456556BC94F7370400BDF4491DEA4973499845289601F88B9F" ma:contentTypeVersion="28" ma:contentTypeDescription="Create a new document." ma:contentTypeScope="" ma:versionID="3734922cae638a1d4f2b3c9f45d0aea3"/>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4EB65DCB-67F7-459F-82EF-797EFB16DFB8}">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29C73088-B109-45CE-B753-7F1578639EF5}">
  <ds:schemaRefs>
    <ds:schemaRef ds:uri="http://schemas.microsoft.com/sharepoint/v3/contenttype/forms"/>
  </ds:schemaRefs>
</ds:datastoreItem>
</file>

<file path=customXml/itemProps3.xml><?xml version="1.0" encoding="utf-8"?>
<ds:datastoreItem xmlns:ds="http://schemas.openxmlformats.org/officeDocument/2006/customXml" ds:itemID="{2EDF70C9-FEC0-418D-93E5-BAE93466ADB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BrainstrmSess</Template>
  <TotalTime>0</TotalTime>
  <Words>983</Words>
  <Application>Microsoft Office PowerPoint</Application>
  <PresentationFormat>Affichage à l'écran (4:3)</PresentationFormat>
  <Paragraphs>141</Paragraphs>
  <Slides>13</Slides>
  <Notes>13</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BrainstrmSess</vt:lpstr>
      <vt:lpstr>Présentation PowerPoint</vt:lpstr>
      <vt:lpstr>Contexte (1/2)</vt:lpstr>
      <vt:lpstr>Contexte (2/2)</vt:lpstr>
      <vt:lpstr>Contrôle d’accès au réseau</vt:lpstr>
      <vt:lpstr>Evolution du réseau</vt:lpstr>
      <vt:lpstr>Notre réseau avant NAP</vt:lpstr>
      <vt:lpstr>Notre réseau avec NAP</vt:lpstr>
      <vt:lpstr>Authentification RADIUS avec NAP</vt:lpstr>
      <vt:lpstr>Plan d’adressage IGBMC/ICS/CEBGS</vt:lpstr>
      <vt:lpstr>Règles et filtrage</vt:lpstr>
      <vt:lpstr>Mise en place à l’IGBMC</vt:lpstr>
      <vt:lpstr>L’interface de gestion</vt:lpstr>
      <vt:lpstr>Avez-vous des 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2011-05-04T08:31:38Z</dcterms:created>
  <dcterms:modified xsi:type="dcterms:W3CDTF">2012-06-13T12:22:20Z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TC101671239990</vt:lpwstr>
  </property>
</Properties>
</file>